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1" r:id="rId5"/>
    <p:sldId id="256" r:id="rId6"/>
    <p:sldId id="366" r:id="rId7"/>
    <p:sldId id="367" r:id="rId8"/>
    <p:sldId id="369" r:id="rId9"/>
    <p:sldId id="360" r:id="rId10"/>
    <p:sldId id="413" r:id="rId11"/>
    <p:sldId id="371" r:id="rId12"/>
    <p:sldId id="374" r:id="rId13"/>
    <p:sldId id="372" r:id="rId14"/>
    <p:sldId id="375" r:id="rId15"/>
    <p:sldId id="373" r:id="rId16"/>
    <p:sldId id="376" r:id="rId17"/>
    <p:sldId id="314" r:id="rId18"/>
    <p:sldId id="378" r:id="rId19"/>
    <p:sldId id="379" r:id="rId20"/>
    <p:sldId id="414" r:id="rId21"/>
    <p:sldId id="419" r:id="rId22"/>
    <p:sldId id="416" r:id="rId23"/>
    <p:sldId id="418" r:id="rId24"/>
    <p:sldId id="41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74CB7E-3E75-4572-8EAA-EF77A5A35ED0}" v="7" dt="2020-02-18T14:29:22.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5232" autoAdjust="0"/>
  </p:normalViewPr>
  <p:slideViewPr>
    <p:cSldViewPr snapToGrid="0">
      <p:cViewPr varScale="1">
        <p:scale>
          <a:sx n="86" d="100"/>
          <a:sy n="86" d="100"/>
        </p:scale>
        <p:origin x="134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Grix" userId="a678036f-2d88-407c-addb-d0af3fea6eec" providerId="ADAL" clId="{9DADDA2D-7023-4224-AA88-96B93008952B}"/>
  </pc:docChgLst>
  <pc:docChgLst>
    <pc:chgData name="Ashleigh Sobol" userId="8430f2a2-602f-4dde-a79b-412efd9dd8bf" providerId="ADAL" clId="{A204DDAC-AA7C-4679-9F40-91028CD5C38E}"/>
  </pc:docChgLst>
  <pc:docChgLst>
    <pc:chgData name="Kyle Tidswell-Brown" userId="3518c4a0-5c99-4880-b127-cb60ccf11a39" providerId="ADAL" clId="{6F74CB7E-3E75-4572-8EAA-EF77A5A35ED0}"/>
    <pc:docChg chg="custSel modSld">
      <pc:chgData name="Kyle Tidswell-Brown" userId="3518c4a0-5c99-4880-b127-cb60ccf11a39" providerId="ADAL" clId="{6F74CB7E-3E75-4572-8EAA-EF77A5A35ED0}" dt="2020-02-18T14:29:44.114" v="151" actId="20577"/>
      <pc:docMkLst>
        <pc:docMk/>
      </pc:docMkLst>
      <pc:sldChg chg="modSp">
        <pc:chgData name="Kyle Tidswell-Brown" userId="3518c4a0-5c99-4880-b127-cb60ccf11a39" providerId="ADAL" clId="{6F74CB7E-3E75-4572-8EAA-EF77A5A35ED0}" dt="2020-02-14T14:43:51.406" v="0" actId="20578"/>
        <pc:sldMkLst>
          <pc:docMk/>
          <pc:sldMk cId="2637481266" sldId="256"/>
        </pc:sldMkLst>
        <pc:spChg chg="mod">
          <ac:chgData name="Kyle Tidswell-Brown" userId="3518c4a0-5c99-4880-b127-cb60ccf11a39" providerId="ADAL" clId="{6F74CB7E-3E75-4572-8EAA-EF77A5A35ED0}" dt="2020-02-14T14:43:51.406" v="0" actId="20578"/>
          <ac:spMkLst>
            <pc:docMk/>
            <pc:sldMk cId="2637481266" sldId="256"/>
            <ac:spMk id="19" creationId="{5252A847-DE45-4FA3-A1F8-EEBEB845FF8E}"/>
          </ac:spMkLst>
        </pc:spChg>
      </pc:sldChg>
      <pc:sldChg chg="modSp mod">
        <pc:chgData name="Kyle Tidswell-Brown" userId="3518c4a0-5c99-4880-b127-cb60ccf11a39" providerId="ADAL" clId="{6F74CB7E-3E75-4572-8EAA-EF77A5A35ED0}" dt="2020-02-14T14:44:44.282" v="7" actId="20577"/>
        <pc:sldMkLst>
          <pc:docMk/>
          <pc:sldMk cId="3508684883" sldId="367"/>
        </pc:sldMkLst>
        <pc:graphicFrameChg chg="modGraphic">
          <ac:chgData name="Kyle Tidswell-Brown" userId="3518c4a0-5c99-4880-b127-cb60ccf11a39" providerId="ADAL" clId="{6F74CB7E-3E75-4572-8EAA-EF77A5A35ED0}" dt="2020-02-14T14:44:44.282" v="7" actId="20577"/>
          <ac:graphicFrameMkLst>
            <pc:docMk/>
            <pc:sldMk cId="3508684883" sldId="367"/>
            <ac:graphicFrameMk id="2" creationId="{ED5879D4-2673-4CBF-A8EC-0A0DAF140AB8}"/>
          </ac:graphicFrameMkLst>
        </pc:graphicFrameChg>
      </pc:sldChg>
      <pc:sldChg chg="modSp">
        <pc:chgData name="Kyle Tidswell-Brown" userId="3518c4a0-5c99-4880-b127-cb60ccf11a39" providerId="ADAL" clId="{6F74CB7E-3E75-4572-8EAA-EF77A5A35ED0}" dt="2020-02-18T14:19:47.808" v="8" actId="207"/>
        <pc:sldMkLst>
          <pc:docMk/>
          <pc:sldMk cId="984267984" sldId="378"/>
        </pc:sldMkLst>
        <pc:spChg chg="mod">
          <ac:chgData name="Kyle Tidswell-Brown" userId="3518c4a0-5c99-4880-b127-cb60ccf11a39" providerId="ADAL" clId="{6F74CB7E-3E75-4572-8EAA-EF77A5A35ED0}" dt="2020-02-18T14:19:47.808" v="8" actId="207"/>
          <ac:spMkLst>
            <pc:docMk/>
            <pc:sldMk cId="984267984" sldId="378"/>
            <ac:spMk id="19" creationId="{5252A847-DE45-4FA3-A1F8-EEBEB845FF8E}"/>
          </ac:spMkLst>
        </pc:spChg>
      </pc:sldChg>
      <pc:sldChg chg="modSp mod">
        <pc:chgData name="Kyle Tidswell-Brown" userId="3518c4a0-5c99-4880-b127-cb60ccf11a39" providerId="ADAL" clId="{6F74CB7E-3E75-4572-8EAA-EF77A5A35ED0}" dt="2020-02-18T14:28:00.347" v="92" actId="20577"/>
        <pc:sldMkLst>
          <pc:docMk/>
          <pc:sldMk cId="336624196" sldId="414"/>
        </pc:sldMkLst>
        <pc:spChg chg="mod">
          <ac:chgData name="Kyle Tidswell-Brown" userId="3518c4a0-5c99-4880-b127-cb60ccf11a39" providerId="ADAL" clId="{6F74CB7E-3E75-4572-8EAA-EF77A5A35ED0}" dt="2020-02-18T14:28:00.347" v="92" actId="20577"/>
          <ac:spMkLst>
            <pc:docMk/>
            <pc:sldMk cId="336624196" sldId="414"/>
            <ac:spMk id="11" creationId="{08DFB4FF-3550-402F-B8E3-B6B116BE2AB9}"/>
          </ac:spMkLst>
        </pc:spChg>
        <pc:spChg chg="mod">
          <ac:chgData name="Kyle Tidswell-Brown" userId="3518c4a0-5c99-4880-b127-cb60ccf11a39" providerId="ADAL" clId="{6F74CB7E-3E75-4572-8EAA-EF77A5A35ED0}" dt="2020-02-18T14:23:15.487" v="14" actId="20577"/>
          <ac:spMkLst>
            <pc:docMk/>
            <pc:sldMk cId="336624196" sldId="414"/>
            <ac:spMk id="19" creationId="{5252A847-DE45-4FA3-A1F8-EEBEB845FF8E}"/>
          </ac:spMkLst>
        </pc:spChg>
        <pc:picChg chg="mod">
          <ac:chgData name="Kyle Tidswell-Brown" userId="3518c4a0-5c99-4880-b127-cb60ccf11a39" providerId="ADAL" clId="{6F74CB7E-3E75-4572-8EAA-EF77A5A35ED0}" dt="2020-02-18T14:23:20.478" v="16" actId="1076"/>
          <ac:picMkLst>
            <pc:docMk/>
            <pc:sldMk cId="336624196" sldId="414"/>
            <ac:picMk id="10" creationId="{AD0988BF-430F-4686-9256-C96BCD5BF981}"/>
          </ac:picMkLst>
        </pc:picChg>
      </pc:sldChg>
      <pc:sldChg chg="addSp delSp modSp mod">
        <pc:chgData name="Kyle Tidswell-Brown" userId="3518c4a0-5c99-4880-b127-cb60ccf11a39" providerId="ADAL" clId="{6F74CB7E-3E75-4572-8EAA-EF77A5A35ED0}" dt="2020-02-18T14:28:53.493" v="140" actId="20577"/>
        <pc:sldMkLst>
          <pc:docMk/>
          <pc:sldMk cId="1379230055" sldId="415"/>
        </pc:sldMkLst>
        <pc:spChg chg="del">
          <ac:chgData name="Kyle Tidswell-Brown" userId="3518c4a0-5c99-4880-b127-cb60ccf11a39" providerId="ADAL" clId="{6F74CB7E-3E75-4572-8EAA-EF77A5A35ED0}" dt="2020-02-18T14:25:29.710" v="51" actId="478"/>
          <ac:spMkLst>
            <pc:docMk/>
            <pc:sldMk cId="1379230055" sldId="415"/>
            <ac:spMk id="11" creationId="{08DFB4FF-3550-402F-B8E3-B6B116BE2AB9}"/>
          </ac:spMkLst>
        </pc:spChg>
        <pc:spChg chg="add mod">
          <ac:chgData name="Kyle Tidswell-Brown" userId="3518c4a0-5c99-4880-b127-cb60ccf11a39" providerId="ADAL" clId="{6F74CB7E-3E75-4572-8EAA-EF77A5A35ED0}" dt="2020-02-18T14:27:54.846" v="90" actId="20577"/>
          <ac:spMkLst>
            <pc:docMk/>
            <pc:sldMk cId="1379230055" sldId="415"/>
            <ac:spMk id="12" creationId="{E5F89148-B612-4B56-B88E-BB9136F76FA3}"/>
          </ac:spMkLst>
        </pc:spChg>
        <pc:spChg chg="mod">
          <ac:chgData name="Kyle Tidswell-Brown" userId="3518c4a0-5c99-4880-b127-cb60ccf11a39" providerId="ADAL" clId="{6F74CB7E-3E75-4572-8EAA-EF77A5A35ED0}" dt="2020-02-18T14:28:53.493" v="140" actId="20577"/>
          <ac:spMkLst>
            <pc:docMk/>
            <pc:sldMk cId="1379230055" sldId="415"/>
            <ac:spMk id="19" creationId="{5252A847-DE45-4FA3-A1F8-EEBEB845FF8E}"/>
          </ac:spMkLst>
        </pc:spChg>
        <pc:picChg chg="add">
          <ac:chgData name="Kyle Tidswell-Brown" userId="3518c4a0-5c99-4880-b127-cb60ccf11a39" providerId="ADAL" clId="{6F74CB7E-3E75-4572-8EAA-EF77A5A35ED0}" dt="2020-02-18T14:25:30.137" v="52"/>
          <ac:picMkLst>
            <pc:docMk/>
            <pc:sldMk cId="1379230055" sldId="415"/>
            <ac:picMk id="9" creationId="{801F0A2C-ECD1-47C3-A056-5FBC7064687C}"/>
          </ac:picMkLst>
        </pc:picChg>
        <pc:picChg chg="del">
          <ac:chgData name="Kyle Tidswell-Brown" userId="3518c4a0-5c99-4880-b127-cb60ccf11a39" providerId="ADAL" clId="{6F74CB7E-3E75-4572-8EAA-EF77A5A35ED0}" dt="2020-02-18T14:25:29.710" v="51" actId="478"/>
          <ac:picMkLst>
            <pc:docMk/>
            <pc:sldMk cId="1379230055" sldId="415"/>
            <ac:picMk id="10" creationId="{AD0988BF-430F-4686-9256-C96BCD5BF981}"/>
          </ac:picMkLst>
        </pc:picChg>
      </pc:sldChg>
      <pc:sldChg chg="modSp mod">
        <pc:chgData name="Kyle Tidswell-Brown" userId="3518c4a0-5c99-4880-b127-cb60ccf11a39" providerId="ADAL" clId="{6F74CB7E-3E75-4572-8EAA-EF77A5A35ED0}" dt="2020-02-18T14:29:37.868" v="145" actId="20577"/>
        <pc:sldMkLst>
          <pc:docMk/>
          <pc:sldMk cId="1552603670" sldId="416"/>
        </pc:sldMkLst>
        <pc:graphicFrameChg chg="modGraphic">
          <ac:chgData name="Kyle Tidswell-Brown" userId="3518c4a0-5c99-4880-b127-cb60ccf11a39" providerId="ADAL" clId="{6F74CB7E-3E75-4572-8EAA-EF77A5A35ED0}" dt="2020-02-18T14:29:37.868" v="145" actId="20577"/>
          <ac:graphicFrameMkLst>
            <pc:docMk/>
            <pc:sldMk cId="1552603670" sldId="416"/>
            <ac:graphicFrameMk id="6" creationId="{4AED8D87-57E5-4942-B15E-805B98AA61F9}"/>
          </ac:graphicFrameMkLst>
        </pc:graphicFrameChg>
      </pc:sldChg>
      <pc:sldChg chg="modSp mod">
        <pc:chgData name="Kyle Tidswell-Brown" userId="3518c4a0-5c99-4880-b127-cb60ccf11a39" providerId="ADAL" clId="{6F74CB7E-3E75-4572-8EAA-EF77A5A35ED0}" dt="2020-02-18T14:29:44.114" v="151" actId="20577"/>
        <pc:sldMkLst>
          <pc:docMk/>
          <pc:sldMk cId="2052908933" sldId="417"/>
        </pc:sldMkLst>
        <pc:spChg chg="mod">
          <ac:chgData name="Kyle Tidswell-Brown" userId="3518c4a0-5c99-4880-b127-cb60ccf11a39" providerId="ADAL" clId="{6F74CB7E-3E75-4572-8EAA-EF77A5A35ED0}" dt="2020-02-18T14:29:22.575" v="143"/>
          <ac:spMkLst>
            <pc:docMk/>
            <pc:sldMk cId="2052908933" sldId="417"/>
            <ac:spMk id="19" creationId="{5252A847-DE45-4FA3-A1F8-EEBEB845FF8E}"/>
          </ac:spMkLst>
        </pc:spChg>
        <pc:graphicFrameChg chg="modGraphic">
          <ac:chgData name="Kyle Tidswell-Brown" userId="3518c4a0-5c99-4880-b127-cb60ccf11a39" providerId="ADAL" clId="{6F74CB7E-3E75-4572-8EAA-EF77A5A35ED0}" dt="2020-02-18T14:29:44.114" v="151" actId="20577"/>
          <ac:graphicFrameMkLst>
            <pc:docMk/>
            <pc:sldMk cId="2052908933" sldId="417"/>
            <ac:graphicFrameMk id="9" creationId="{019B663A-3FD1-4DC5-ACD9-DA18F9401D17}"/>
          </ac:graphicFrameMkLst>
        </pc:graphicFrameChg>
      </pc:sldChg>
      <pc:sldChg chg="modSp mod">
        <pc:chgData name="Kyle Tidswell-Brown" userId="3518c4a0-5c99-4880-b127-cb60ccf11a39" providerId="ADAL" clId="{6F74CB7E-3E75-4572-8EAA-EF77A5A35ED0}" dt="2020-02-18T14:29:40.419" v="147" actId="20577"/>
        <pc:sldMkLst>
          <pc:docMk/>
          <pc:sldMk cId="1727909127" sldId="418"/>
        </pc:sldMkLst>
        <pc:spChg chg="mod">
          <ac:chgData name="Kyle Tidswell-Brown" userId="3518c4a0-5c99-4880-b127-cb60ccf11a39" providerId="ADAL" clId="{6F74CB7E-3E75-4572-8EAA-EF77A5A35ED0}" dt="2020-02-18T14:29:10.793" v="142" actId="207"/>
          <ac:spMkLst>
            <pc:docMk/>
            <pc:sldMk cId="1727909127" sldId="418"/>
            <ac:spMk id="19" creationId="{5252A847-DE45-4FA3-A1F8-EEBEB845FF8E}"/>
          </ac:spMkLst>
        </pc:spChg>
        <pc:graphicFrameChg chg="modGraphic">
          <ac:chgData name="Kyle Tidswell-Brown" userId="3518c4a0-5c99-4880-b127-cb60ccf11a39" providerId="ADAL" clId="{6F74CB7E-3E75-4572-8EAA-EF77A5A35ED0}" dt="2020-02-18T14:29:40.419" v="147" actId="20577"/>
          <ac:graphicFrameMkLst>
            <pc:docMk/>
            <pc:sldMk cId="1727909127" sldId="418"/>
            <ac:graphicFrameMk id="9" creationId="{3C99621D-AB59-427A-ADE8-7DA33A347ED9}"/>
          </ac:graphicFrameMkLst>
        </pc:graphicFrameChg>
      </pc:sldChg>
    </pc:docChg>
  </pc:docChgLst>
  <pc:docChgLst>
    <pc:chgData name="Ashleigh Sobol" userId="8430f2a2-602f-4dde-a79b-412efd9dd8bf" providerId="ADAL" clId="{945C51C1-2AFD-4D2A-8B01-38125315A474}"/>
    <pc:docChg chg="modSld">
      <pc:chgData name="Ashleigh Sobol" userId="8430f2a2-602f-4dde-a79b-412efd9dd8bf" providerId="ADAL" clId="{945C51C1-2AFD-4D2A-8B01-38125315A474}" dt="2018-11-06T09:07:31.625" v="0"/>
      <pc:docMkLst>
        <pc:docMk/>
      </pc:docMkLst>
      <pc:sldChg chg="modSp">
        <pc:chgData name="Ashleigh Sobol" userId="8430f2a2-602f-4dde-a79b-412efd9dd8bf" providerId="ADAL" clId="{945C51C1-2AFD-4D2A-8B01-38125315A474}" dt="2018-11-06T09:07:31.625" v="0"/>
        <pc:sldMkLst>
          <pc:docMk/>
          <pc:sldMk cId="2637481266" sldId="256"/>
        </pc:sldMkLst>
        <pc:spChg chg="mod">
          <ac:chgData name="Ashleigh Sobol" userId="8430f2a2-602f-4dde-a79b-412efd9dd8bf" providerId="ADAL" clId="{945C51C1-2AFD-4D2A-8B01-38125315A474}" dt="2018-11-06T09:07:31.625" v="0"/>
          <ac:spMkLst>
            <pc:docMk/>
            <pc:sldMk cId="2637481266" sldId="256"/>
            <ac:spMk id="7" creationId="{277FDC6C-B99A-4ED8-B341-A52126824B67}"/>
          </ac:spMkLst>
        </pc:spChg>
      </pc:sldChg>
      <pc:sldChg chg="modSp">
        <pc:chgData name="Ashleigh Sobol" userId="8430f2a2-602f-4dde-a79b-412efd9dd8bf" providerId="ADAL" clId="{945C51C1-2AFD-4D2A-8B01-38125315A474}" dt="2018-11-06T09:07:31.625" v="0"/>
        <pc:sldMkLst>
          <pc:docMk/>
          <pc:sldMk cId="636014570" sldId="314"/>
        </pc:sldMkLst>
        <pc:spChg chg="mod">
          <ac:chgData name="Ashleigh Sobol" userId="8430f2a2-602f-4dde-a79b-412efd9dd8bf" providerId="ADAL" clId="{945C51C1-2AFD-4D2A-8B01-38125315A474}" dt="2018-11-06T09:07:31.625" v="0"/>
          <ac:spMkLst>
            <pc:docMk/>
            <pc:sldMk cId="636014570" sldId="314"/>
            <ac:spMk id="7" creationId="{84B107DC-B90C-4A45-B422-BA8DE29C2552}"/>
          </ac:spMkLst>
        </pc:spChg>
      </pc:sldChg>
      <pc:sldChg chg="modSp">
        <pc:chgData name="Ashleigh Sobol" userId="8430f2a2-602f-4dde-a79b-412efd9dd8bf" providerId="ADAL" clId="{945C51C1-2AFD-4D2A-8B01-38125315A474}" dt="2018-11-06T09:07:31.625" v="0"/>
        <pc:sldMkLst>
          <pc:docMk/>
          <pc:sldMk cId="1071900124" sldId="355"/>
        </pc:sldMkLst>
        <pc:spChg chg="mod">
          <ac:chgData name="Ashleigh Sobol" userId="8430f2a2-602f-4dde-a79b-412efd9dd8bf" providerId="ADAL" clId="{945C51C1-2AFD-4D2A-8B01-38125315A474}" dt="2018-11-06T09:07:31.625" v="0"/>
          <ac:spMkLst>
            <pc:docMk/>
            <pc:sldMk cId="1071900124" sldId="355"/>
            <ac:spMk id="7" creationId="{F2267ACB-233E-41BC-B01B-8F3DC45483E4}"/>
          </ac:spMkLst>
        </pc:spChg>
      </pc:sldChg>
      <pc:sldChg chg="modSp">
        <pc:chgData name="Ashleigh Sobol" userId="8430f2a2-602f-4dde-a79b-412efd9dd8bf" providerId="ADAL" clId="{945C51C1-2AFD-4D2A-8B01-38125315A474}" dt="2018-11-06T09:07:31.625" v="0"/>
        <pc:sldMkLst>
          <pc:docMk/>
          <pc:sldMk cId="36917022" sldId="360"/>
        </pc:sldMkLst>
        <pc:spChg chg="mod">
          <ac:chgData name="Ashleigh Sobol" userId="8430f2a2-602f-4dde-a79b-412efd9dd8bf" providerId="ADAL" clId="{945C51C1-2AFD-4D2A-8B01-38125315A474}" dt="2018-11-06T09:07:31.625" v="0"/>
          <ac:spMkLst>
            <pc:docMk/>
            <pc:sldMk cId="36917022" sldId="360"/>
            <ac:spMk id="7" creationId="{B632E459-9B27-4467-B89C-78410207B713}"/>
          </ac:spMkLst>
        </pc:spChg>
      </pc:sldChg>
    </pc:docChg>
  </pc:docChgLst>
  <pc:docChgLst>
    <pc:chgData name="Jan Fitzpatrick" userId="d1b284ec-d1dd-4765-b823-b34899491c26" providerId="ADAL" clId="{81EAE9BD-2B9D-404E-B94A-72D8BA9C388D}"/>
    <pc:docChg chg="modSld">
      <pc:chgData name="Jan Fitzpatrick" userId="d1b284ec-d1dd-4765-b823-b34899491c26" providerId="ADAL" clId="{81EAE9BD-2B9D-404E-B94A-72D8BA9C388D}" dt="2019-01-29T10:23:56.061" v="36" actId="20577"/>
      <pc:docMkLst>
        <pc:docMk/>
      </pc:docMkLst>
      <pc:sldChg chg="modSp">
        <pc:chgData name="Jan Fitzpatrick" userId="d1b284ec-d1dd-4765-b823-b34899491c26" providerId="ADAL" clId="{81EAE9BD-2B9D-404E-B94A-72D8BA9C388D}" dt="2019-01-29T10:18:04.638" v="18" actId="20577"/>
        <pc:sldMkLst>
          <pc:docMk/>
          <pc:sldMk cId="636014570" sldId="314"/>
        </pc:sldMkLst>
        <pc:spChg chg="mod">
          <ac:chgData name="Jan Fitzpatrick" userId="d1b284ec-d1dd-4765-b823-b34899491c26" providerId="ADAL" clId="{81EAE9BD-2B9D-404E-B94A-72D8BA9C388D}" dt="2019-01-29T10:18:04.638" v="18" actId="20577"/>
          <ac:spMkLst>
            <pc:docMk/>
            <pc:sldMk cId="636014570" sldId="314"/>
            <ac:spMk id="19" creationId="{5252A847-DE45-4FA3-A1F8-EEBEB845FF8E}"/>
          </ac:spMkLst>
        </pc:spChg>
      </pc:sldChg>
      <pc:sldChg chg="modSp">
        <pc:chgData name="Jan Fitzpatrick" userId="d1b284ec-d1dd-4765-b823-b34899491c26" providerId="ADAL" clId="{81EAE9BD-2B9D-404E-B94A-72D8BA9C388D}" dt="2019-01-29T10:20:40.913" v="25" actId="20577"/>
        <pc:sldMkLst>
          <pc:docMk/>
          <pc:sldMk cId="1071900124" sldId="355"/>
        </pc:sldMkLst>
        <pc:spChg chg="mod">
          <ac:chgData name="Jan Fitzpatrick" userId="d1b284ec-d1dd-4765-b823-b34899491c26" providerId="ADAL" clId="{81EAE9BD-2B9D-404E-B94A-72D8BA9C388D}" dt="2019-01-29T10:20:40.913" v="25" actId="20577"/>
          <ac:spMkLst>
            <pc:docMk/>
            <pc:sldMk cId="1071900124" sldId="355"/>
            <ac:spMk id="19" creationId="{5252A847-DE45-4FA3-A1F8-EEBEB845FF8E}"/>
          </ac:spMkLst>
        </pc:spChg>
      </pc:sldChg>
      <pc:sldChg chg="modSp">
        <pc:chgData name="Jan Fitzpatrick" userId="d1b284ec-d1dd-4765-b823-b34899491c26" providerId="ADAL" clId="{81EAE9BD-2B9D-404E-B94A-72D8BA9C388D}" dt="2019-01-29T10:14:46.900" v="0" actId="1582"/>
        <pc:sldMkLst>
          <pc:docMk/>
          <pc:sldMk cId="36917022" sldId="360"/>
        </pc:sldMkLst>
        <pc:spChg chg="mod">
          <ac:chgData name="Jan Fitzpatrick" userId="d1b284ec-d1dd-4765-b823-b34899491c26" providerId="ADAL" clId="{81EAE9BD-2B9D-404E-B94A-72D8BA9C388D}" dt="2019-01-29T10:14:46.900" v="0" actId="1582"/>
          <ac:spMkLst>
            <pc:docMk/>
            <pc:sldMk cId="36917022" sldId="360"/>
            <ac:spMk id="6" creationId="{12BC5BF0-9025-4CB4-BD6F-07B04DC502CC}"/>
          </ac:spMkLst>
        </pc:spChg>
      </pc:sldChg>
      <pc:sldChg chg="modSp">
        <pc:chgData name="Jan Fitzpatrick" userId="d1b284ec-d1dd-4765-b823-b34899491c26" providerId="ADAL" clId="{81EAE9BD-2B9D-404E-B94A-72D8BA9C388D}" dt="2019-01-29T10:14:53.947" v="1" actId="1582"/>
        <pc:sldMkLst>
          <pc:docMk/>
          <pc:sldMk cId="3886525452" sldId="370"/>
        </pc:sldMkLst>
        <pc:spChg chg="mod">
          <ac:chgData name="Jan Fitzpatrick" userId="d1b284ec-d1dd-4765-b823-b34899491c26" providerId="ADAL" clId="{81EAE9BD-2B9D-404E-B94A-72D8BA9C388D}" dt="2019-01-29T10:14:53.947" v="1" actId="1582"/>
          <ac:spMkLst>
            <pc:docMk/>
            <pc:sldMk cId="3886525452" sldId="370"/>
            <ac:spMk id="6" creationId="{12BC5BF0-9025-4CB4-BD6F-07B04DC502CC}"/>
          </ac:spMkLst>
        </pc:spChg>
      </pc:sldChg>
      <pc:sldChg chg="modSp">
        <pc:chgData name="Jan Fitzpatrick" userId="d1b284ec-d1dd-4765-b823-b34899491c26" providerId="ADAL" clId="{81EAE9BD-2B9D-404E-B94A-72D8BA9C388D}" dt="2019-01-29T10:15:03.733" v="2" actId="1582"/>
        <pc:sldMkLst>
          <pc:docMk/>
          <pc:sldMk cId="2359690463" sldId="371"/>
        </pc:sldMkLst>
        <pc:spChg chg="mod">
          <ac:chgData name="Jan Fitzpatrick" userId="d1b284ec-d1dd-4765-b823-b34899491c26" providerId="ADAL" clId="{81EAE9BD-2B9D-404E-B94A-72D8BA9C388D}" dt="2019-01-29T10:15:03.733" v="2" actId="1582"/>
          <ac:spMkLst>
            <pc:docMk/>
            <pc:sldMk cId="2359690463" sldId="371"/>
            <ac:spMk id="12" creationId="{DB539B41-316D-46FB-B2BA-F79F28C4ACE7}"/>
          </ac:spMkLst>
        </pc:spChg>
        <pc:spChg chg="mod">
          <ac:chgData name="Jan Fitzpatrick" userId="d1b284ec-d1dd-4765-b823-b34899491c26" providerId="ADAL" clId="{81EAE9BD-2B9D-404E-B94A-72D8BA9C388D}" dt="2019-01-29T10:15:03.733" v="2" actId="1582"/>
          <ac:spMkLst>
            <pc:docMk/>
            <pc:sldMk cId="2359690463" sldId="371"/>
            <ac:spMk id="13" creationId="{F518F337-3B1F-45EC-9F06-FD5997EDC0A3}"/>
          </ac:spMkLst>
        </pc:spChg>
        <pc:spChg chg="mod">
          <ac:chgData name="Jan Fitzpatrick" userId="d1b284ec-d1dd-4765-b823-b34899491c26" providerId="ADAL" clId="{81EAE9BD-2B9D-404E-B94A-72D8BA9C388D}" dt="2019-01-29T10:15:03.733" v="2" actId="1582"/>
          <ac:spMkLst>
            <pc:docMk/>
            <pc:sldMk cId="2359690463" sldId="371"/>
            <ac:spMk id="14" creationId="{B4C68BDE-5904-4853-A3F6-AAF2A7FAB2DD}"/>
          </ac:spMkLst>
        </pc:spChg>
        <pc:spChg chg="mod">
          <ac:chgData name="Jan Fitzpatrick" userId="d1b284ec-d1dd-4765-b823-b34899491c26" providerId="ADAL" clId="{81EAE9BD-2B9D-404E-B94A-72D8BA9C388D}" dt="2019-01-29T10:15:03.733" v="2" actId="1582"/>
          <ac:spMkLst>
            <pc:docMk/>
            <pc:sldMk cId="2359690463" sldId="371"/>
            <ac:spMk id="15" creationId="{60FCF49C-795E-4C01-8487-2950F427A8DE}"/>
          </ac:spMkLst>
        </pc:spChg>
        <pc:spChg chg="mod">
          <ac:chgData name="Jan Fitzpatrick" userId="d1b284ec-d1dd-4765-b823-b34899491c26" providerId="ADAL" clId="{81EAE9BD-2B9D-404E-B94A-72D8BA9C388D}" dt="2019-01-29T10:15:03.733" v="2" actId="1582"/>
          <ac:spMkLst>
            <pc:docMk/>
            <pc:sldMk cId="2359690463" sldId="371"/>
            <ac:spMk id="16" creationId="{EC885CBC-B69D-4AC0-BD53-44E28001613E}"/>
          </ac:spMkLst>
        </pc:spChg>
        <pc:spChg chg="mod">
          <ac:chgData name="Jan Fitzpatrick" userId="d1b284ec-d1dd-4765-b823-b34899491c26" providerId="ADAL" clId="{81EAE9BD-2B9D-404E-B94A-72D8BA9C388D}" dt="2019-01-29T10:15:03.733" v="2" actId="1582"/>
          <ac:spMkLst>
            <pc:docMk/>
            <pc:sldMk cId="2359690463" sldId="371"/>
            <ac:spMk id="17" creationId="{FE172576-804A-4321-A2AD-ACCEBFF4100D}"/>
          </ac:spMkLst>
        </pc:spChg>
      </pc:sldChg>
      <pc:sldChg chg="modSp">
        <pc:chgData name="Jan Fitzpatrick" userId="d1b284ec-d1dd-4765-b823-b34899491c26" providerId="ADAL" clId="{81EAE9BD-2B9D-404E-B94A-72D8BA9C388D}" dt="2019-01-29T10:15:54.269" v="4" actId="20577"/>
        <pc:sldMkLst>
          <pc:docMk/>
          <pc:sldMk cId="486815472" sldId="372"/>
        </pc:sldMkLst>
        <pc:spChg chg="mod">
          <ac:chgData name="Jan Fitzpatrick" userId="d1b284ec-d1dd-4765-b823-b34899491c26" providerId="ADAL" clId="{81EAE9BD-2B9D-404E-B94A-72D8BA9C388D}" dt="2019-01-29T10:15:54.269" v="4" actId="20577"/>
          <ac:spMkLst>
            <pc:docMk/>
            <pc:sldMk cId="486815472" sldId="372"/>
            <ac:spMk id="19" creationId="{5252A847-DE45-4FA3-A1F8-EEBEB845FF8E}"/>
          </ac:spMkLst>
        </pc:spChg>
      </pc:sldChg>
      <pc:sldChg chg="modSp">
        <pc:chgData name="Jan Fitzpatrick" userId="d1b284ec-d1dd-4765-b823-b34899491c26" providerId="ADAL" clId="{81EAE9BD-2B9D-404E-B94A-72D8BA9C388D}" dt="2019-01-29T10:17:08.060" v="15" actId="20577"/>
        <pc:sldMkLst>
          <pc:docMk/>
          <pc:sldMk cId="1652295474" sldId="373"/>
        </pc:sldMkLst>
        <pc:graphicFrameChg chg="modGraphic">
          <ac:chgData name="Jan Fitzpatrick" userId="d1b284ec-d1dd-4765-b823-b34899491c26" providerId="ADAL" clId="{81EAE9BD-2B9D-404E-B94A-72D8BA9C388D}" dt="2019-01-29T10:17:08.060" v="15" actId="20577"/>
          <ac:graphicFrameMkLst>
            <pc:docMk/>
            <pc:sldMk cId="1652295474" sldId="373"/>
            <ac:graphicFrameMk id="6" creationId="{B16B42B1-CAAF-47E3-979B-092CEAC00B51}"/>
          </ac:graphicFrameMkLst>
        </pc:graphicFrameChg>
      </pc:sldChg>
      <pc:sldChg chg="modSp">
        <pc:chgData name="Jan Fitzpatrick" userId="d1b284ec-d1dd-4765-b823-b34899491c26" providerId="ADAL" clId="{81EAE9BD-2B9D-404E-B94A-72D8BA9C388D}" dt="2019-01-29T10:15:12.114" v="3" actId="1582"/>
        <pc:sldMkLst>
          <pc:docMk/>
          <pc:sldMk cId="1836741049" sldId="374"/>
        </pc:sldMkLst>
        <pc:spChg chg="mod">
          <ac:chgData name="Jan Fitzpatrick" userId="d1b284ec-d1dd-4765-b823-b34899491c26" providerId="ADAL" clId="{81EAE9BD-2B9D-404E-B94A-72D8BA9C388D}" dt="2019-01-29T10:15:12.114" v="3" actId="1582"/>
          <ac:spMkLst>
            <pc:docMk/>
            <pc:sldMk cId="1836741049" sldId="374"/>
            <ac:spMk id="12" creationId="{DB539B41-316D-46FB-B2BA-F79F28C4ACE7}"/>
          </ac:spMkLst>
        </pc:spChg>
        <pc:spChg chg="mod">
          <ac:chgData name="Jan Fitzpatrick" userId="d1b284ec-d1dd-4765-b823-b34899491c26" providerId="ADAL" clId="{81EAE9BD-2B9D-404E-B94A-72D8BA9C388D}" dt="2019-01-29T10:15:12.114" v="3" actId="1582"/>
          <ac:spMkLst>
            <pc:docMk/>
            <pc:sldMk cId="1836741049" sldId="374"/>
            <ac:spMk id="13" creationId="{F518F337-3B1F-45EC-9F06-FD5997EDC0A3}"/>
          </ac:spMkLst>
        </pc:spChg>
        <pc:spChg chg="mod">
          <ac:chgData name="Jan Fitzpatrick" userId="d1b284ec-d1dd-4765-b823-b34899491c26" providerId="ADAL" clId="{81EAE9BD-2B9D-404E-B94A-72D8BA9C388D}" dt="2019-01-29T10:15:12.114" v="3" actId="1582"/>
          <ac:spMkLst>
            <pc:docMk/>
            <pc:sldMk cId="1836741049" sldId="374"/>
            <ac:spMk id="14" creationId="{B4C68BDE-5904-4853-A3F6-AAF2A7FAB2DD}"/>
          </ac:spMkLst>
        </pc:spChg>
        <pc:spChg chg="mod">
          <ac:chgData name="Jan Fitzpatrick" userId="d1b284ec-d1dd-4765-b823-b34899491c26" providerId="ADAL" clId="{81EAE9BD-2B9D-404E-B94A-72D8BA9C388D}" dt="2019-01-29T10:15:12.114" v="3" actId="1582"/>
          <ac:spMkLst>
            <pc:docMk/>
            <pc:sldMk cId="1836741049" sldId="374"/>
            <ac:spMk id="15" creationId="{60FCF49C-795E-4C01-8487-2950F427A8DE}"/>
          </ac:spMkLst>
        </pc:spChg>
        <pc:spChg chg="mod">
          <ac:chgData name="Jan Fitzpatrick" userId="d1b284ec-d1dd-4765-b823-b34899491c26" providerId="ADAL" clId="{81EAE9BD-2B9D-404E-B94A-72D8BA9C388D}" dt="2019-01-29T10:15:12.114" v="3" actId="1582"/>
          <ac:spMkLst>
            <pc:docMk/>
            <pc:sldMk cId="1836741049" sldId="374"/>
            <ac:spMk id="16" creationId="{EC885CBC-B69D-4AC0-BD53-44E28001613E}"/>
          </ac:spMkLst>
        </pc:spChg>
        <pc:spChg chg="mod">
          <ac:chgData name="Jan Fitzpatrick" userId="d1b284ec-d1dd-4765-b823-b34899491c26" providerId="ADAL" clId="{81EAE9BD-2B9D-404E-B94A-72D8BA9C388D}" dt="2019-01-29T10:15:12.114" v="3" actId="1582"/>
          <ac:spMkLst>
            <pc:docMk/>
            <pc:sldMk cId="1836741049" sldId="374"/>
            <ac:spMk id="17" creationId="{FE172576-804A-4321-A2AD-ACCEBFF4100D}"/>
          </ac:spMkLst>
        </pc:spChg>
      </pc:sldChg>
      <pc:sldChg chg="modSp">
        <pc:chgData name="Jan Fitzpatrick" userId="d1b284ec-d1dd-4765-b823-b34899491c26" providerId="ADAL" clId="{81EAE9BD-2B9D-404E-B94A-72D8BA9C388D}" dt="2019-01-29T10:15:57.318" v="5" actId="20577"/>
        <pc:sldMkLst>
          <pc:docMk/>
          <pc:sldMk cId="79216318" sldId="375"/>
        </pc:sldMkLst>
        <pc:spChg chg="mod">
          <ac:chgData name="Jan Fitzpatrick" userId="d1b284ec-d1dd-4765-b823-b34899491c26" providerId="ADAL" clId="{81EAE9BD-2B9D-404E-B94A-72D8BA9C388D}" dt="2019-01-29T10:15:57.318" v="5" actId="20577"/>
          <ac:spMkLst>
            <pc:docMk/>
            <pc:sldMk cId="79216318" sldId="375"/>
            <ac:spMk id="19" creationId="{5252A847-DE45-4FA3-A1F8-EEBEB845FF8E}"/>
          </ac:spMkLst>
        </pc:spChg>
      </pc:sldChg>
      <pc:sldChg chg="modSp">
        <pc:chgData name="Jan Fitzpatrick" userId="d1b284ec-d1dd-4765-b823-b34899491c26" providerId="ADAL" clId="{81EAE9BD-2B9D-404E-B94A-72D8BA9C388D}" dt="2019-01-29T10:17:03.031" v="13" actId="20577"/>
        <pc:sldMkLst>
          <pc:docMk/>
          <pc:sldMk cId="3986360029" sldId="376"/>
        </pc:sldMkLst>
        <pc:graphicFrameChg chg="modGraphic">
          <ac:chgData name="Jan Fitzpatrick" userId="d1b284ec-d1dd-4765-b823-b34899491c26" providerId="ADAL" clId="{81EAE9BD-2B9D-404E-B94A-72D8BA9C388D}" dt="2019-01-29T10:17:03.031" v="13" actId="20577"/>
          <ac:graphicFrameMkLst>
            <pc:docMk/>
            <pc:sldMk cId="3986360029" sldId="376"/>
            <ac:graphicFrameMk id="6" creationId="{B16B42B1-CAAF-47E3-979B-092CEAC00B51}"/>
          </ac:graphicFrameMkLst>
        </pc:graphicFrameChg>
      </pc:sldChg>
      <pc:sldChg chg="modSp">
        <pc:chgData name="Jan Fitzpatrick" userId="d1b284ec-d1dd-4765-b823-b34899491c26" providerId="ADAL" clId="{81EAE9BD-2B9D-404E-B94A-72D8BA9C388D}" dt="2019-01-29T10:22:23.796" v="31" actId="2085"/>
        <pc:sldMkLst>
          <pc:docMk/>
          <pc:sldMk cId="3364654574" sldId="377"/>
        </pc:sldMkLst>
        <pc:spChg chg="mod">
          <ac:chgData name="Jan Fitzpatrick" userId="d1b284ec-d1dd-4765-b823-b34899491c26" providerId="ADAL" clId="{81EAE9BD-2B9D-404E-B94A-72D8BA9C388D}" dt="2019-01-29T10:21:50.797" v="27" actId="1582"/>
          <ac:spMkLst>
            <pc:docMk/>
            <pc:sldMk cId="3364654574" sldId="377"/>
            <ac:spMk id="9" creationId="{57FB0007-3566-4DEB-9BB5-444BA389381B}"/>
          </ac:spMkLst>
        </pc:spChg>
        <pc:spChg chg="mod">
          <ac:chgData name="Jan Fitzpatrick" userId="d1b284ec-d1dd-4765-b823-b34899491c26" providerId="ADAL" clId="{81EAE9BD-2B9D-404E-B94A-72D8BA9C388D}" dt="2019-01-29T10:21:50.797" v="27" actId="1582"/>
          <ac:spMkLst>
            <pc:docMk/>
            <pc:sldMk cId="3364654574" sldId="377"/>
            <ac:spMk id="10" creationId="{30B56682-A364-4897-BC92-F13DBA72B197}"/>
          </ac:spMkLst>
        </pc:spChg>
        <pc:spChg chg="mod">
          <ac:chgData name="Jan Fitzpatrick" userId="d1b284ec-d1dd-4765-b823-b34899491c26" providerId="ADAL" clId="{81EAE9BD-2B9D-404E-B94A-72D8BA9C388D}" dt="2019-01-29T10:22:17.754" v="30" actId="2085"/>
          <ac:spMkLst>
            <pc:docMk/>
            <pc:sldMk cId="3364654574" sldId="377"/>
            <ac:spMk id="12" creationId="{A01C8DBF-2200-40D6-B432-9064CB84B169}"/>
          </ac:spMkLst>
        </pc:spChg>
        <pc:spChg chg="mod">
          <ac:chgData name="Jan Fitzpatrick" userId="d1b284ec-d1dd-4765-b823-b34899491c26" providerId="ADAL" clId="{81EAE9BD-2B9D-404E-B94A-72D8BA9C388D}" dt="2019-01-29T10:22:23.796" v="31" actId="2085"/>
          <ac:spMkLst>
            <pc:docMk/>
            <pc:sldMk cId="3364654574" sldId="377"/>
            <ac:spMk id="14" creationId="{6A017062-C7DA-4509-B76A-9A0F41FC38FB}"/>
          </ac:spMkLst>
        </pc:spChg>
        <pc:picChg chg="mod">
          <ac:chgData name="Jan Fitzpatrick" userId="d1b284ec-d1dd-4765-b823-b34899491c26" providerId="ADAL" clId="{81EAE9BD-2B9D-404E-B94A-72D8BA9C388D}" dt="2019-01-29T10:22:06.917" v="29" actId="2085"/>
          <ac:picMkLst>
            <pc:docMk/>
            <pc:sldMk cId="3364654574" sldId="377"/>
            <ac:picMk id="6" creationId="{ECDA213C-8A4F-451A-8A67-07BD8A78A776}"/>
          </ac:picMkLst>
        </pc:picChg>
        <pc:picChg chg="mod">
          <ac:chgData name="Jan Fitzpatrick" userId="d1b284ec-d1dd-4765-b823-b34899491c26" providerId="ADAL" clId="{81EAE9BD-2B9D-404E-B94A-72D8BA9C388D}" dt="2019-01-29T10:22:01.741" v="28" actId="2085"/>
          <ac:picMkLst>
            <pc:docMk/>
            <pc:sldMk cId="3364654574" sldId="377"/>
            <ac:picMk id="13" creationId="{52163D16-CB6D-4ACB-86FB-0D79A1A4C655}"/>
          </ac:picMkLst>
        </pc:picChg>
      </pc:sldChg>
      <pc:sldChg chg="modSp">
        <pc:chgData name="Jan Fitzpatrick" userId="d1b284ec-d1dd-4765-b823-b34899491c26" providerId="ADAL" clId="{81EAE9BD-2B9D-404E-B94A-72D8BA9C388D}" dt="2019-01-29T10:18:10.237" v="21" actId="20577"/>
        <pc:sldMkLst>
          <pc:docMk/>
          <pc:sldMk cId="984267984" sldId="378"/>
        </pc:sldMkLst>
        <pc:spChg chg="mod">
          <ac:chgData name="Jan Fitzpatrick" userId="d1b284ec-d1dd-4765-b823-b34899491c26" providerId="ADAL" clId="{81EAE9BD-2B9D-404E-B94A-72D8BA9C388D}" dt="2019-01-29T10:18:10.237" v="21" actId="20577"/>
          <ac:spMkLst>
            <pc:docMk/>
            <pc:sldMk cId="984267984" sldId="378"/>
            <ac:spMk id="19" creationId="{5252A847-DE45-4FA3-A1F8-EEBEB845FF8E}"/>
          </ac:spMkLst>
        </pc:spChg>
      </pc:sldChg>
      <pc:sldChg chg="modSp">
        <pc:chgData name="Jan Fitzpatrick" userId="d1b284ec-d1dd-4765-b823-b34899491c26" providerId="ADAL" clId="{81EAE9BD-2B9D-404E-B94A-72D8BA9C388D}" dt="2019-01-29T10:18:15.319" v="24" actId="20577"/>
        <pc:sldMkLst>
          <pc:docMk/>
          <pc:sldMk cId="114481741" sldId="379"/>
        </pc:sldMkLst>
        <pc:spChg chg="mod">
          <ac:chgData name="Jan Fitzpatrick" userId="d1b284ec-d1dd-4765-b823-b34899491c26" providerId="ADAL" clId="{81EAE9BD-2B9D-404E-B94A-72D8BA9C388D}" dt="2019-01-29T10:18:15.319" v="24" actId="20577"/>
          <ac:spMkLst>
            <pc:docMk/>
            <pc:sldMk cId="114481741" sldId="379"/>
            <ac:spMk id="19" creationId="{5252A847-DE45-4FA3-A1F8-EEBEB845FF8E}"/>
          </ac:spMkLst>
        </pc:spChg>
      </pc:sldChg>
      <pc:sldChg chg="modSp">
        <pc:chgData name="Jan Fitzpatrick" userId="d1b284ec-d1dd-4765-b823-b34899491c26" providerId="ADAL" clId="{81EAE9BD-2B9D-404E-B94A-72D8BA9C388D}" dt="2019-01-29T10:20:45.538" v="26" actId="20577"/>
        <pc:sldMkLst>
          <pc:docMk/>
          <pc:sldMk cId="3247221139" sldId="380"/>
        </pc:sldMkLst>
        <pc:spChg chg="mod">
          <ac:chgData name="Jan Fitzpatrick" userId="d1b284ec-d1dd-4765-b823-b34899491c26" providerId="ADAL" clId="{81EAE9BD-2B9D-404E-B94A-72D8BA9C388D}" dt="2019-01-29T10:20:45.538" v="26" actId="20577"/>
          <ac:spMkLst>
            <pc:docMk/>
            <pc:sldMk cId="3247221139" sldId="380"/>
            <ac:spMk id="19" creationId="{5252A847-DE45-4FA3-A1F8-EEBEB845FF8E}"/>
          </ac:spMkLst>
        </pc:spChg>
      </pc:sldChg>
      <pc:sldChg chg="delSp modSp">
        <pc:chgData name="Jan Fitzpatrick" userId="d1b284ec-d1dd-4765-b823-b34899491c26" providerId="ADAL" clId="{81EAE9BD-2B9D-404E-B94A-72D8BA9C388D}" dt="2019-01-29T10:23:00.954" v="33" actId="1582"/>
        <pc:sldMkLst>
          <pc:docMk/>
          <pc:sldMk cId="528427849" sldId="381"/>
        </pc:sldMkLst>
        <pc:spChg chg="mod topLvl">
          <ac:chgData name="Jan Fitzpatrick" userId="d1b284ec-d1dd-4765-b823-b34899491c26" providerId="ADAL" clId="{81EAE9BD-2B9D-404E-B94A-72D8BA9C388D}" dt="2019-01-29T10:23:00.954" v="33" actId="1582"/>
          <ac:spMkLst>
            <pc:docMk/>
            <pc:sldMk cId="528427849" sldId="381"/>
            <ac:spMk id="9" creationId="{57FB0007-3566-4DEB-9BB5-444BA389381B}"/>
          </ac:spMkLst>
        </pc:spChg>
        <pc:spChg chg="mod topLvl">
          <ac:chgData name="Jan Fitzpatrick" userId="d1b284ec-d1dd-4765-b823-b34899491c26" providerId="ADAL" clId="{81EAE9BD-2B9D-404E-B94A-72D8BA9C388D}" dt="2019-01-29T10:23:00.954" v="33" actId="1582"/>
          <ac:spMkLst>
            <pc:docMk/>
            <pc:sldMk cId="528427849" sldId="381"/>
            <ac:spMk id="10" creationId="{30B56682-A364-4897-BC92-F13DBA72B197}"/>
          </ac:spMkLst>
        </pc:spChg>
        <pc:spChg chg="mod topLvl">
          <ac:chgData name="Jan Fitzpatrick" userId="d1b284ec-d1dd-4765-b823-b34899491c26" providerId="ADAL" clId="{81EAE9BD-2B9D-404E-B94A-72D8BA9C388D}" dt="2019-01-29T10:22:51.771" v="32" actId="165"/>
          <ac:spMkLst>
            <pc:docMk/>
            <pc:sldMk cId="528427849" sldId="381"/>
            <ac:spMk id="14" creationId="{6A017062-C7DA-4509-B76A-9A0F41FC38FB}"/>
          </ac:spMkLst>
        </pc:spChg>
        <pc:grpChg chg="del">
          <ac:chgData name="Jan Fitzpatrick" userId="d1b284ec-d1dd-4765-b823-b34899491c26" providerId="ADAL" clId="{81EAE9BD-2B9D-404E-B94A-72D8BA9C388D}" dt="2019-01-29T10:22:51.771" v="32" actId="165"/>
          <ac:grpSpMkLst>
            <pc:docMk/>
            <pc:sldMk cId="528427849" sldId="381"/>
            <ac:grpSpMk id="2" creationId="{8D41653E-BD89-4199-8B7E-15AB710CD7B2}"/>
          </ac:grpSpMkLst>
        </pc:grpChg>
        <pc:grpChg chg="mod topLvl">
          <ac:chgData name="Jan Fitzpatrick" userId="d1b284ec-d1dd-4765-b823-b34899491c26" providerId="ADAL" clId="{81EAE9BD-2B9D-404E-B94A-72D8BA9C388D}" dt="2019-01-29T10:22:51.771" v="32" actId="165"/>
          <ac:grpSpMkLst>
            <pc:docMk/>
            <pc:sldMk cId="528427849" sldId="381"/>
            <ac:grpSpMk id="11" creationId="{9B6B0E2F-4D57-4AB1-A1FE-8F802E05F8A5}"/>
          </ac:grpSpMkLst>
        </pc:grpChg>
        <pc:picChg chg="mod topLvl">
          <ac:chgData name="Jan Fitzpatrick" userId="d1b284ec-d1dd-4765-b823-b34899491c26" providerId="ADAL" clId="{81EAE9BD-2B9D-404E-B94A-72D8BA9C388D}" dt="2019-01-29T10:22:51.771" v="32" actId="165"/>
          <ac:picMkLst>
            <pc:docMk/>
            <pc:sldMk cId="528427849" sldId="381"/>
            <ac:picMk id="6" creationId="{ECDA213C-8A4F-451A-8A67-07BD8A78A776}"/>
          </ac:picMkLst>
        </pc:picChg>
      </pc:sldChg>
      <pc:sldChg chg="delSp modSp">
        <pc:chgData name="Jan Fitzpatrick" userId="d1b284ec-d1dd-4765-b823-b34899491c26" providerId="ADAL" clId="{81EAE9BD-2B9D-404E-B94A-72D8BA9C388D}" dt="2019-01-29T10:23:56.061" v="36" actId="20577"/>
        <pc:sldMkLst>
          <pc:docMk/>
          <pc:sldMk cId="1989184555" sldId="382"/>
        </pc:sldMkLst>
        <pc:spChg chg="mod topLvl">
          <ac:chgData name="Jan Fitzpatrick" userId="d1b284ec-d1dd-4765-b823-b34899491c26" providerId="ADAL" clId="{81EAE9BD-2B9D-404E-B94A-72D8BA9C388D}" dt="2019-01-29T10:23:21.555" v="35" actId="1582"/>
          <ac:spMkLst>
            <pc:docMk/>
            <pc:sldMk cId="1989184555" sldId="382"/>
            <ac:spMk id="9" creationId="{57FB0007-3566-4DEB-9BB5-444BA389381B}"/>
          </ac:spMkLst>
        </pc:spChg>
        <pc:spChg chg="mod topLvl">
          <ac:chgData name="Jan Fitzpatrick" userId="d1b284ec-d1dd-4765-b823-b34899491c26" providerId="ADAL" clId="{81EAE9BD-2B9D-404E-B94A-72D8BA9C388D}" dt="2019-01-29T10:23:21.555" v="35" actId="1582"/>
          <ac:spMkLst>
            <pc:docMk/>
            <pc:sldMk cId="1989184555" sldId="382"/>
            <ac:spMk id="10" creationId="{30B56682-A364-4897-BC92-F13DBA72B197}"/>
          </ac:spMkLst>
        </pc:spChg>
        <pc:spChg chg="mod topLvl">
          <ac:chgData name="Jan Fitzpatrick" userId="d1b284ec-d1dd-4765-b823-b34899491c26" providerId="ADAL" clId="{81EAE9BD-2B9D-404E-B94A-72D8BA9C388D}" dt="2019-01-29T10:23:10.006" v="34" actId="165"/>
          <ac:spMkLst>
            <pc:docMk/>
            <pc:sldMk cId="1989184555" sldId="382"/>
            <ac:spMk id="14" creationId="{6A017062-C7DA-4509-B76A-9A0F41FC38FB}"/>
          </ac:spMkLst>
        </pc:spChg>
        <pc:spChg chg="mod">
          <ac:chgData name="Jan Fitzpatrick" userId="d1b284ec-d1dd-4765-b823-b34899491c26" providerId="ADAL" clId="{81EAE9BD-2B9D-404E-B94A-72D8BA9C388D}" dt="2019-01-29T10:23:56.061" v="36" actId="20577"/>
          <ac:spMkLst>
            <pc:docMk/>
            <pc:sldMk cId="1989184555" sldId="382"/>
            <ac:spMk id="19" creationId="{5252A847-DE45-4FA3-A1F8-EEBEB845FF8E}"/>
          </ac:spMkLst>
        </pc:spChg>
        <pc:grpChg chg="del">
          <ac:chgData name="Jan Fitzpatrick" userId="d1b284ec-d1dd-4765-b823-b34899491c26" providerId="ADAL" clId="{81EAE9BD-2B9D-404E-B94A-72D8BA9C388D}" dt="2019-01-29T10:23:10.006" v="34" actId="165"/>
          <ac:grpSpMkLst>
            <pc:docMk/>
            <pc:sldMk cId="1989184555" sldId="382"/>
            <ac:grpSpMk id="2" creationId="{8D41653E-BD89-4199-8B7E-15AB710CD7B2}"/>
          </ac:grpSpMkLst>
        </pc:grpChg>
        <pc:grpChg chg="mod topLvl">
          <ac:chgData name="Jan Fitzpatrick" userId="d1b284ec-d1dd-4765-b823-b34899491c26" providerId="ADAL" clId="{81EAE9BD-2B9D-404E-B94A-72D8BA9C388D}" dt="2019-01-29T10:23:10.006" v="34" actId="165"/>
          <ac:grpSpMkLst>
            <pc:docMk/>
            <pc:sldMk cId="1989184555" sldId="382"/>
            <ac:grpSpMk id="11" creationId="{9B6B0E2F-4D57-4AB1-A1FE-8F802E05F8A5}"/>
          </ac:grpSpMkLst>
        </pc:grpChg>
        <pc:picChg chg="mod topLvl">
          <ac:chgData name="Jan Fitzpatrick" userId="d1b284ec-d1dd-4765-b823-b34899491c26" providerId="ADAL" clId="{81EAE9BD-2B9D-404E-B94A-72D8BA9C388D}" dt="2019-01-29T10:23:10.006" v="34" actId="165"/>
          <ac:picMkLst>
            <pc:docMk/>
            <pc:sldMk cId="1989184555" sldId="382"/>
            <ac:picMk id="6" creationId="{ECDA213C-8A4F-451A-8A67-07BD8A78A776}"/>
          </ac:picMkLst>
        </pc:picChg>
      </pc:sldChg>
    </pc:docChg>
  </pc:docChgLst>
  <pc:docChgLst>
    <pc:chgData name="Theresa Hodgson" userId="213b339f-9e68-4d61-b6e1-9aa385d3ff46" providerId="ADAL" clId="{CEDF6EAB-48B3-4E8B-B988-15571ECC3495}"/>
    <pc:docChg chg="undo custSel addSld delSld modSld sldOrd">
      <pc:chgData name="Theresa Hodgson" userId="213b339f-9e68-4d61-b6e1-9aa385d3ff46" providerId="ADAL" clId="{CEDF6EAB-48B3-4E8B-B988-15571ECC3495}" dt="2018-11-12T09:51:28.879" v="1697" actId="20577"/>
      <pc:docMkLst>
        <pc:docMk/>
      </pc:docMkLst>
      <pc:sldChg chg="modSp">
        <pc:chgData name="Theresa Hodgson" userId="213b339f-9e68-4d61-b6e1-9aa385d3ff46" providerId="ADAL" clId="{CEDF6EAB-48B3-4E8B-B988-15571ECC3495}" dt="2018-11-12T09:51:28.879" v="1697" actId="20577"/>
        <pc:sldMkLst>
          <pc:docMk/>
          <pc:sldMk cId="2637481266" sldId="256"/>
        </pc:sldMkLst>
        <pc:spChg chg="mod">
          <ac:chgData name="Theresa Hodgson" userId="213b339f-9e68-4d61-b6e1-9aa385d3ff46" providerId="ADAL" clId="{CEDF6EAB-48B3-4E8B-B988-15571ECC3495}" dt="2018-11-09T10:46:34.597" v="72" actId="313"/>
          <ac:spMkLst>
            <pc:docMk/>
            <pc:sldMk cId="2637481266" sldId="256"/>
            <ac:spMk id="7" creationId="{277FDC6C-B99A-4ED8-B341-A52126824B67}"/>
          </ac:spMkLst>
        </pc:spChg>
        <pc:spChg chg="mod">
          <ac:chgData name="Theresa Hodgson" userId="213b339f-9e68-4d61-b6e1-9aa385d3ff46" providerId="ADAL" clId="{CEDF6EAB-48B3-4E8B-B988-15571ECC3495}" dt="2018-11-12T09:51:28.879" v="1697" actId="20577"/>
          <ac:spMkLst>
            <pc:docMk/>
            <pc:sldMk cId="2637481266" sldId="256"/>
            <ac:spMk id="19" creationId="{5252A847-DE45-4FA3-A1F8-EEBEB845FF8E}"/>
          </ac:spMkLst>
        </pc:spChg>
      </pc:sldChg>
      <pc:sldChg chg="addSp delSp modSp">
        <pc:chgData name="Theresa Hodgson" userId="213b339f-9e68-4d61-b6e1-9aa385d3ff46" providerId="ADAL" clId="{CEDF6EAB-48B3-4E8B-B988-15571ECC3495}" dt="2018-11-12T09:50:49.527" v="1641" actId="478"/>
        <pc:sldMkLst>
          <pc:docMk/>
          <pc:sldMk cId="636014570" sldId="314"/>
        </pc:sldMkLst>
        <pc:spChg chg="mod">
          <ac:chgData name="Theresa Hodgson" userId="213b339f-9e68-4d61-b6e1-9aa385d3ff46" providerId="ADAL" clId="{CEDF6EAB-48B3-4E8B-B988-15571ECC3495}" dt="2018-11-09T10:46:37.792" v="76" actId="313"/>
          <ac:spMkLst>
            <pc:docMk/>
            <pc:sldMk cId="636014570" sldId="314"/>
            <ac:spMk id="7" creationId="{84B107DC-B90C-4A45-B422-BA8DE29C2552}"/>
          </ac:spMkLst>
        </pc:spChg>
        <pc:spChg chg="mod">
          <ac:chgData name="Theresa Hodgson" userId="213b339f-9e68-4d61-b6e1-9aa385d3ff46" providerId="ADAL" clId="{CEDF6EAB-48B3-4E8B-B988-15571ECC3495}" dt="2018-11-12T09:50:39.690" v="1637" actId="20577"/>
          <ac:spMkLst>
            <pc:docMk/>
            <pc:sldMk cId="636014570" sldId="314"/>
            <ac:spMk id="19" creationId="{5252A847-DE45-4FA3-A1F8-EEBEB845FF8E}"/>
          </ac:spMkLst>
        </pc:spChg>
        <pc:grpChg chg="add del mod">
          <ac:chgData name="Theresa Hodgson" userId="213b339f-9e68-4d61-b6e1-9aa385d3ff46" providerId="ADAL" clId="{CEDF6EAB-48B3-4E8B-B988-15571ECC3495}" dt="2018-11-12T09:50:49.527" v="1641" actId="478"/>
          <ac:grpSpMkLst>
            <pc:docMk/>
            <pc:sldMk cId="636014570" sldId="314"/>
            <ac:grpSpMk id="12" creationId="{FE902FB6-3A47-41D6-B303-DE3D611642DB}"/>
          </ac:grpSpMkLst>
        </pc:grpChg>
        <pc:graphicFrameChg chg="add del mod">
          <ac:chgData name="Theresa Hodgson" userId="213b339f-9e68-4d61-b6e1-9aa385d3ff46" providerId="ADAL" clId="{CEDF6EAB-48B3-4E8B-B988-15571ECC3495}" dt="2018-11-09T14:38:09.757" v="913"/>
          <ac:graphicFrameMkLst>
            <pc:docMk/>
            <pc:sldMk cId="636014570" sldId="314"/>
            <ac:graphicFrameMk id="6" creationId="{6F19B433-92C4-48A6-B9B0-3CC44A873528}"/>
          </ac:graphicFrameMkLst>
        </pc:graphicFrameChg>
        <pc:graphicFrameChg chg="add del mod">
          <ac:chgData name="Theresa Hodgson" userId="213b339f-9e68-4d61-b6e1-9aa385d3ff46" providerId="ADAL" clId="{CEDF6EAB-48B3-4E8B-B988-15571ECC3495}" dt="2018-11-09T14:38:09.757" v="913"/>
          <ac:graphicFrameMkLst>
            <pc:docMk/>
            <pc:sldMk cId="636014570" sldId="314"/>
            <ac:graphicFrameMk id="9" creationId="{564D615C-C94A-4BD8-AC1A-76FD8009FC18}"/>
          </ac:graphicFrameMkLst>
        </pc:graphicFrameChg>
        <pc:graphicFrameChg chg="add del mod modGraphic">
          <ac:chgData name="Theresa Hodgson" userId="213b339f-9e68-4d61-b6e1-9aa385d3ff46" providerId="ADAL" clId="{CEDF6EAB-48B3-4E8B-B988-15571ECC3495}" dt="2018-11-09T15:11:19.253" v="1209" actId="478"/>
          <ac:graphicFrameMkLst>
            <pc:docMk/>
            <pc:sldMk cId="636014570" sldId="314"/>
            <ac:graphicFrameMk id="10" creationId="{9F100268-57A1-41E4-9633-0AA5D9BED606}"/>
          </ac:graphicFrameMkLst>
        </pc:graphicFrameChg>
        <pc:graphicFrameChg chg="add del mod modGraphic">
          <ac:chgData name="Theresa Hodgson" userId="213b339f-9e68-4d61-b6e1-9aa385d3ff46" providerId="ADAL" clId="{CEDF6EAB-48B3-4E8B-B988-15571ECC3495}" dt="2018-11-12T09:50:47.522" v="1640" actId="478"/>
          <ac:graphicFrameMkLst>
            <pc:docMk/>
            <pc:sldMk cId="636014570" sldId="314"/>
            <ac:graphicFrameMk id="11" creationId="{28C302ED-874F-4694-B213-996C1949D707}"/>
          </ac:graphicFrameMkLst>
        </pc:graphicFrameChg>
        <pc:graphicFrameChg chg="add del mod modGraphic">
          <ac:chgData name="Theresa Hodgson" userId="213b339f-9e68-4d61-b6e1-9aa385d3ff46" providerId="ADAL" clId="{CEDF6EAB-48B3-4E8B-B988-15571ECC3495}" dt="2018-11-12T09:50:45.381" v="1639" actId="478"/>
          <ac:graphicFrameMkLst>
            <pc:docMk/>
            <pc:sldMk cId="636014570" sldId="314"/>
            <ac:graphicFrameMk id="17" creationId="{54B0CF32-C419-4047-8B48-814048F1CC35}"/>
          </ac:graphicFrameMkLst>
        </pc:graphicFrameChg>
      </pc:sldChg>
      <pc:sldChg chg="addSp delSp modSp ord">
        <pc:chgData name="Theresa Hodgson" userId="213b339f-9e68-4d61-b6e1-9aa385d3ff46" providerId="ADAL" clId="{CEDF6EAB-48B3-4E8B-B988-15571ECC3495}" dt="2018-11-12T09:50:17.996" v="1593" actId="6549"/>
        <pc:sldMkLst>
          <pc:docMk/>
          <pc:sldMk cId="1071900124" sldId="355"/>
        </pc:sldMkLst>
        <pc:spChg chg="mod">
          <ac:chgData name="Theresa Hodgson" userId="213b339f-9e68-4d61-b6e1-9aa385d3ff46" providerId="ADAL" clId="{CEDF6EAB-48B3-4E8B-B988-15571ECC3495}" dt="2018-11-09T10:46:38.378" v="77" actId="313"/>
          <ac:spMkLst>
            <pc:docMk/>
            <pc:sldMk cId="1071900124" sldId="355"/>
            <ac:spMk id="7" creationId="{F2267ACB-233E-41BC-B01B-8F3DC45483E4}"/>
          </ac:spMkLst>
        </pc:spChg>
        <pc:spChg chg="mod">
          <ac:chgData name="Theresa Hodgson" userId="213b339f-9e68-4d61-b6e1-9aa385d3ff46" providerId="ADAL" clId="{CEDF6EAB-48B3-4E8B-B988-15571ECC3495}" dt="2018-11-12T09:50:17.996" v="1593" actId="6549"/>
          <ac:spMkLst>
            <pc:docMk/>
            <pc:sldMk cId="1071900124" sldId="355"/>
            <ac:spMk id="19" creationId="{5252A847-DE45-4FA3-A1F8-EEBEB845FF8E}"/>
          </ac:spMkLst>
        </pc:spChg>
        <pc:graphicFrameChg chg="add del mod modGraphic">
          <ac:chgData name="Theresa Hodgson" userId="213b339f-9e68-4d61-b6e1-9aa385d3ff46" providerId="ADAL" clId="{CEDF6EAB-48B3-4E8B-B988-15571ECC3495}" dt="2018-11-12T09:50:16.232" v="1592" actId="478"/>
          <ac:graphicFrameMkLst>
            <pc:docMk/>
            <pc:sldMk cId="1071900124" sldId="355"/>
            <ac:graphicFrameMk id="6" creationId="{4E4E4B99-B3C7-4E8E-9364-4464F849422A}"/>
          </ac:graphicFrameMkLst>
        </pc:graphicFrameChg>
      </pc:sldChg>
      <pc:sldChg chg="addSp delSp modSp">
        <pc:chgData name="Theresa Hodgson" userId="213b339f-9e68-4d61-b6e1-9aa385d3ff46" providerId="ADAL" clId="{CEDF6EAB-48B3-4E8B-B988-15571ECC3495}" dt="2018-11-12T09:50:00.859" v="1583" actId="478"/>
        <pc:sldMkLst>
          <pc:docMk/>
          <pc:sldMk cId="36917022" sldId="360"/>
        </pc:sldMkLst>
        <pc:spChg chg="add del mod">
          <ac:chgData name="Theresa Hodgson" userId="213b339f-9e68-4d61-b6e1-9aa385d3ff46" providerId="ADAL" clId="{CEDF6EAB-48B3-4E8B-B988-15571ECC3495}" dt="2018-11-09T12:26:19.824" v="552" actId="478"/>
          <ac:spMkLst>
            <pc:docMk/>
            <pc:sldMk cId="36917022" sldId="360"/>
            <ac:spMk id="2" creationId="{D368A0D9-8637-48BC-870E-888547FCAE5D}"/>
          </ac:spMkLst>
        </pc:spChg>
        <pc:spChg chg="mod">
          <ac:chgData name="Theresa Hodgson" userId="213b339f-9e68-4d61-b6e1-9aa385d3ff46" providerId="ADAL" clId="{CEDF6EAB-48B3-4E8B-B988-15571ECC3495}" dt="2018-11-09T10:46:37.244" v="75" actId="313"/>
          <ac:spMkLst>
            <pc:docMk/>
            <pc:sldMk cId="36917022" sldId="360"/>
            <ac:spMk id="7" creationId="{B632E459-9B27-4467-B89C-78410207B713}"/>
          </ac:spMkLst>
        </pc:spChg>
        <pc:spChg chg="mod">
          <ac:chgData name="Theresa Hodgson" userId="213b339f-9e68-4d61-b6e1-9aa385d3ff46" providerId="ADAL" clId="{CEDF6EAB-48B3-4E8B-B988-15571ECC3495}" dt="2018-11-12T09:49:56.995" v="1582" actId="6549"/>
          <ac:spMkLst>
            <pc:docMk/>
            <pc:sldMk cId="36917022" sldId="360"/>
            <ac:spMk id="19" creationId="{5252A847-DE45-4FA3-A1F8-EEBEB845FF8E}"/>
          </ac:spMkLst>
        </pc:spChg>
        <pc:graphicFrameChg chg="add del mod modGraphic">
          <ac:chgData name="Theresa Hodgson" userId="213b339f-9e68-4d61-b6e1-9aa385d3ff46" providerId="ADAL" clId="{CEDF6EAB-48B3-4E8B-B988-15571ECC3495}" dt="2018-11-09T12:21:28.410" v="507" actId="478"/>
          <ac:graphicFrameMkLst>
            <pc:docMk/>
            <pc:sldMk cId="36917022" sldId="360"/>
            <ac:graphicFrameMk id="9" creationId="{E67ED280-B8ED-4E03-A5A5-F3D7CC7D3D7F}"/>
          </ac:graphicFrameMkLst>
        </pc:graphicFrameChg>
        <pc:graphicFrameChg chg="add del mod modGraphic">
          <ac:chgData name="Theresa Hodgson" userId="213b339f-9e68-4d61-b6e1-9aa385d3ff46" providerId="ADAL" clId="{CEDF6EAB-48B3-4E8B-B988-15571ECC3495}" dt="2018-11-09T14:34:28.923" v="848" actId="478"/>
          <ac:graphicFrameMkLst>
            <pc:docMk/>
            <pc:sldMk cId="36917022" sldId="360"/>
            <ac:graphicFrameMk id="10" creationId="{705F366F-F49B-4CE5-B745-DCE0A33E6C15}"/>
          </ac:graphicFrameMkLst>
        </pc:graphicFrameChg>
        <pc:graphicFrameChg chg="add del mod modGraphic">
          <ac:chgData name="Theresa Hodgson" userId="213b339f-9e68-4d61-b6e1-9aa385d3ff46" providerId="ADAL" clId="{CEDF6EAB-48B3-4E8B-B988-15571ECC3495}" dt="2018-11-12T09:50:00.859" v="1583" actId="478"/>
          <ac:graphicFrameMkLst>
            <pc:docMk/>
            <pc:sldMk cId="36917022" sldId="360"/>
            <ac:graphicFrameMk id="11" creationId="{D5242800-5D10-4C2B-994E-5F7DFF3809A7}"/>
          </ac:graphicFrameMkLst>
        </pc:graphicFrameChg>
      </pc:sldChg>
    </pc:docChg>
  </pc:docChgLst>
  <pc:docChgLst>
    <pc:chgData name="Ashleigh Sobol" userId="8430f2a2-602f-4dde-a79b-412efd9dd8bf" providerId="ADAL" clId="{314E36DF-02F4-4957-B175-8AD4C9F6E04E}"/>
  </pc:docChgLst>
  <pc:docChgLst>
    <pc:chgData name="Lisa Mason" userId="4ec5fa3b-f5d6-483f-bfe5-5d7b4524c02c" providerId="ADAL" clId="{65BC1417-DFF3-457B-8E17-BC44D6319DBD}"/>
    <pc:docChg chg="undo custSel mod addSld delSld modSld sldOrd">
      <pc:chgData name="Lisa Mason" userId="4ec5fa3b-f5d6-483f-bfe5-5d7b4524c02c" providerId="ADAL" clId="{65BC1417-DFF3-457B-8E17-BC44D6319DBD}" dt="2020-02-12T10:54:37.465" v="1036" actId="207"/>
      <pc:docMkLst>
        <pc:docMk/>
      </pc:docMkLst>
      <pc:sldChg chg="modSp">
        <pc:chgData name="Lisa Mason" userId="4ec5fa3b-f5d6-483f-bfe5-5d7b4524c02c" providerId="ADAL" clId="{65BC1417-DFF3-457B-8E17-BC44D6319DBD}" dt="2020-02-11T08:29:08.235" v="2" actId="6549"/>
        <pc:sldMkLst>
          <pc:docMk/>
          <pc:sldMk cId="2637481266" sldId="256"/>
        </pc:sldMkLst>
        <pc:spChg chg="mod">
          <ac:chgData name="Lisa Mason" userId="4ec5fa3b-f5d6-483f-bfe5-5d7b4524c02c" providerId="ADAL" clId="{65BC1417-DFF3-457B-8E17-BC44D6319DBD}" dt="2020-02-11T08:29:08.235" v="2" actId="6549"/>
          <ac:spMkLst>
            <pc:docMk/>
            <pc:sldMk cId="2637481266" sldId="256"/>
            <ac:spMk id="19" creationId="{5252A847-DE45-4FA3-A1F8-EEBEB845FF8E}"/>
          </ac:spMkLst>
        </pc:spChg>
      </pc:sldChg>
      <pc:sldChg chg="addSp delSp modSp">
        <pc:chgData name="Lisa Mason" userId="4ec5fa3b-f5d6-483f-bfe5-5d7b4524c02c" providerId="ADAL" clId="{65BC1417-DFF3-457B-8E17-BC44D6319DBD}" dt="2020-02-11T08:43:38.225" v="164"/>
        <pc:sldMkLst>
          <pc:docMk/>
          <pc:sldMk cId="636014570" sldId="314"/>
        </pc:sldMkLst>
        <pc:picChg chg="add del mod">
          <ac:chgData name="Lisa Mason" userId="4ec5fa3b-f5d6-483f-bfe5-5d7b4524c02c" providerId="ADAL" clId="{65BC1417-DFF3-457B-8E17-BC44D6319DBD}" dt="2020-02-11T08:43:38.225" v="164"/>
          <ac:picMkLst>
            <pc:docMk/>
            <pc:sldMk cId="636014570" sldId="314"/>
            <ac:picMk id="2" creationId="{92D71D65-FEBA-44C1-8A90-1BFE6FEAFF15}"/>
          </ac:picMkLst>
        </pc:picChg>
      </pc:sldChg>
      <pc:sldChg chg="addSp delSp modSp mod setBg">
        <pc:chgData name="Lisa Mason" userId="4ec5fa3b-f5d6-483f-bfe5-5d7b4524c02c" providerId="ADAL" clId="{65BC1417-DFF3-457B-8E17-BC44D6319DBD}" dt="2020-02-11T15:09:56.456" v="916" actId="20577"/>
        <pc:sldMkLst>
          <pc:docMk/>
          <pc:sldMk cId="36917022" sldId="360"/>
        </pc:sldMkLst>
        <pc:spChg chg="mod">
          <ac:chgData name="Lisa Mason" userId="4ec5fa3b-f5d6-483f-bfe5-5d7b4524c02c" providerId="ADAL" clId="{65BC1417-DFF3-457B-8E17-BC44D6319DBD}" dt="2020-02-11T15:09:56.456" v="916" actId="20577"/>
          <ac:spMkLst>
            <pc:docMk/>
            <pc:sldMk cId="36917022" sldId="360"/>
            <ac:spMk id="6" creationId="{12BC5BF0-9025-4CB4-BD6F-07B04DC502CC}"/>
          </ac:spMkLst>
        </pc:spChg>
        <pc:spChg chg="mod">
          <ac:chgData name="Lisa Mason" userId="4ec5fa3b-f5d6-483f-bfe5-5d7b4524c02c" providerId="ADAL" clId="{65BC1417-DFF3-457B-8E17-BC44D6319DBD}" dt="2020-02-11T08:32:42.269" v="13" actId="26606"/>
          <ac:spMkLst>
            <pc:docMk/>
            <pc:sldMk cId="36917022" sldId="360"/>
            <ac:spMk id="7" creationId="{B632E459-9B27-4467-B89C-78410207B713}"/>
          </ac:spMkLst>
        </pc:spChg>
        <pc:spChg chg="mod ord">
          <ac:chgData name="Lisa Mason" userId="4ec5fa3b-f5d6-483f-bfe5-5d7b4524c02c" providerId="ADAL" clId="{65BC1417-DFF3-457B-8E17-BC44D6319DBD}" dt="2020-02-11T08:33:17.892" v="65" actId="20577"/>
          <ac:spMkLst>
            <pc:docMk/>
            <pc:sldMk cId="36917022" sldId="360"/>
            <ac:spMk id="19" creationId="{5252A847-DE45-4FA3-A1F8-EEBEB845FF8E}"/>
          </ac:spMkLst>
        </pc:spChg>
        <pc:spChg chg="add del">
          <ac:chgData name="Lisa Mason" userId="4ec5fa3b-f5d6-483f-bfe5-5d7b4524c02c" providerId="ADAL" clId="{65BC1417-DFF3-457B-8E17-BC44D6319DBD}" dt="2020-02-11T08:32:42.269" v="13" actId="26606"/>
          <ac:spMkLst>
            <pc:docMk/>
            <pc:sldMk cId="36917022" sldId="360"/>
            <ac:spMk id="26" creationId="{823AC064-BC96-4F32-8AE1-B2FD38754823}"/>
          </ac:spMkLst>
        </pc:spChg>
        <pc:picChg chg="mod">
          <ac:chgData name="Lisa Mason" userId="4ec5fa3b-f5d6-483f-bfe5-5d7b4524c02c" providerId="ADAL" clId="{65BC1417-DFF3-457B-8E17-BC44D6319DBD}" dt="2020-02-11T08:32:42.269" v="13" actId="26606"/>
          <ac:picMkLst>
            <pc:docMk/>
            <pc:sldMk cId="36917022" sldId="360"/>
            <ac:picMk id="8" creationId="{D9426B6B-94AA-4D9B-BC63-8F0BC9ED5115}"/>
          </ac:picMkLst>
        </pc:picChg>
        <pc:picChg chg="add del mod ord">
          <ac:chgData name="Lisa Mason" userId="4ec5fa3b-f5d6-483f-bfe5-5d7b4524c02c" providerId="ADAL" clId="{65BC1417-DFF3-457B-8E17-BC44D6319DBD}" dt="2020-02-11T08:40:36.165" v="158" actId="478"/>
          <ac:picMkLst>
            <pc:docMk/>
            <pc:sldMk cId="36917022" sldId="360"/>
            <ac:picMk id="9" creationId="{EBC9C694-BB54-4884-9FB2-FD9A60614403}"/>
          </ac:picMkLst>
        </pc:picChg>
        <pc:cxnChg chg="add del">
          <ac:chgData name="Lisa Mason" userId="4ec5fa3b-f5d6-483f-bfe5-5d7b4524c02c" providerId="ADAL" clId="{65BC1417-DFF3-457B-8E17-BC44D6319DBD}" dt="2020-02-11T08:32:42.269" v="13" actId="26606"/>
          <ac:cxnSpMkLst>
            <pc:docMk/>
            <pc:sldMk cId="36917022" sldId="360"/>
            <ac:cxnSpMk id="24" creationId="{DB146403-F3D6-484B-B2ED-97F9565D0370}"/>
          </ac:cxnSpMkLst>
        </pc:cxnChg>
        <pc:cxnChg chg="add del">
          <ac:chgData name="Lisa Mason" userId="4ec5fa3b-f5d6-483f-bfe5-5d7b4524c02c" providerId="ADAL" clId="{65BC1417-DFF3-457B-8E17-BC44D6319DBD}" dt="2020-02-11T08:32:42.269" v="13" actId="26606"/>
          <ac:cxnSpMkLst>
            <pc:docMk/>
            <pc:sldMk cId="36917022" sldId="360"/>
            <ac:cxnSpMk id="28" creationId="{7E7C77BC-7138-40B1-A15B-20F57A494629}"/>
          </ac:cxnSpMkLst>
        </pc:cxnChg>
      </pc:sldChg>
      <pc:sldChg chg="addSp delSp modSp">
        <pc:chgData name="Lisa Mason" userId="4ec5fa3b-f5d6-483f-bfe5-5d7b4524c02c" providerId="ADAL" clId="{65BC1417-DFF3-457B-8E17-BC44D6319DBD}" dt="2020-02-11T08:32:19.900" v="6"/>
        <pc:sldMkLst>
          <pc:docMk/>
          <pc:sldMk cId="3508684883" sldId="367"/>
        </pc:sldMkLst>
        <pc:picChg chg="add del mod">
          <ac:chgData name="Lisa Mason" userId="4ec5fa3b-f5d6-483f-bfe5-5d7b4524c02c" providerId="ADAL" clId="{65BC1417-DFF3-457B-8E17-BC44D6319DBD}" dt="2020-02-11T08:32:19.900" v="6"/>
          <ac:picMkLst>
            <pc:docMk/>
            <pc:sldMk cId="3508684883" sldId="367"/>
            <ac:picMk id="3" creationId="{2E38BDC7-8ABF-41CA-9CD6-C345DC405963}"/>
          </ac:picMkLst>
        </pc:picChg>
      </pc:sldChg>
      <pc:sldChg chg="del">
        <pc:chgData name="Lisa Mason" userId="4ec5fa3b-f5d6-483f-bfe5-5d7b4524c02c" providerId="ADAL" clId="{65BC1417-DFF3-457B-8E17-BC44D6319DBD}" dt="2020-02-11T08:37:11.940" v="124" actId="2696"/>
        <pc:sldMkLst>
          <pc:docMk/>
          <pc:sldMk cId="3886525452" sldId="370"/>
        </pc:sldMkLst>
      </pc:sldChg>
      <pc:sldChg chg="addSp delSp modSp">
        <pc:chgData name="Lisa Mason" userId="4ec5fa3b-f5d6-483f-bfe5-5d7b4524c02c" providerId="ADAL" clId="{65BC1417-DFF3-457B-8E17-BC44D6319DBD}" dt="2020-02-11T08:37:41.610" v="129"/>
        <pc:sldMkLst>
          <pc:docMk/>
          <pc:sldMk cId="2359690463" sldId="371"/>
        </pc:sldMkLst>
        <pc:picChg chg="add del mod">
          <ac:chgData name="Lisa Mason" userId="4ec5fa3b-f5d6-483f-bfe5-5d7b4524c02c" providerId="ADAL" clId="{65BC1417-DFF3-457B-8E17-BC44D6319DBD}" dt="2020-02-11T08:37:41.610" v="129"/>
          <ac:picMkLst>
            <pc:docMk/>
            <pc:sldMk cId="2359690463" sldId="371"/>
            <ac:picMk id="2" creationId="{097850EC-104D-41DA-8422-923F18F5AECB}"/>
          </ac:picMkLst>
        </pc:picChg>
      </pc:sldChg>
      <pc:sldChg chg="addSp delSp modSp">
        <pc:chgData name="Lisa Mason" userId="4ec5fa3b-f5d6-483f-bfe5-5d7b4524c02c" providerId="ADAL" clId="{65BC1417-DFF3-457B-8E17-BC44D6319DBD}" dt="2020-02-11T08:38:02.736" v="132"/>
        <pc:sldMkLst>
          <pc:docMk/>
          <pc:sldMk cId="486815472" sldId="372"/>
        </pc:sldMkLst>
        <pc:picChg chg="add del mod">
          <ac:chgData name="Lisa Mason" userId="4ec5fa3b-f5d6-483f-bfe5-5d7b4524c02c" providerId="ADAL" clId="{65BC1417-DFF3-457B-8E17-BC44D6319DBD}" dt="2020-02-11T08:38:02.736" v="132"/>
          <ac:picMkLst>
            <pc:docMk/>
            <pc:sldMk cId="486815472" sldId="372"/>
            <ac:picMk id="2" creationId="{ADB28FA0-5F45-441B-868A-ED96F3D669B2}"/>
          </ac:picMkLst>
        </pc:picChg>
      </pc:sldChg>
      <pc:sldChg chg="addSp delSp modSp">
        <pc:chgData name="Lisa Mason" userId="4ec5fa3b-f5d6-483f-bfe5-5d7b4524c02c" providerId="ADAL" clId="{65BC1417-DFF3-457B-8E17-BC44D6319DBD}" dt="2020-02-11T08:38:50.602" v="146"/>
        <pc:sldMkLst>
          <pc:docMk/>
          <pc:sldMk cId="1652295474" sldId="373"/>
        </pc:sldMkLst>
        <pc:graphicFrameChg chg="modGraphic">
          <ac:chgData name="Lisa Mason" userId="4ec5fa3b-f5d6-483f-bfe5-5d7b4524c02c" providerId="ADAL" clId="{65BC1417-DFF3-457B-8E17-BC44D6319DBD}" dt="2020-02-11T08:38:37.631" v="145" actId="20577"/>
          <ac:graphicFrameMkLst>
            <pc:docMk/>
            <pc:sldMk cId="1652295474" sldId="373"/>
            <ac:graphicFrameMk id="6" creationId="{B16B42B1-CAAF-47E3-979B-092CEAC00B51}"/>
          </ac:graphicFrameMkLst>
        </pc:graphicFrameChg>
        <pc:picChg chg="add del mod">
          <ac:chgData name="Lisa Mason" userId="4ec5fa3b-f5d6-483f-bfe5-5d7b4524c02c" providerId="ADAL" clId="{65BC1417-DFF3-457B-8E17-BC44D6319DBD}" dt="2020-02-11T08:38:50.602" v="146"/>
          <ac:picMkLst>
            <pc:docMk/>
            <pc:sldMk cId="1652295474" sldId="373"/>
            <ac:picMk id="2" creationId="{8A8800C3-838D-4256-8A12-49F8F3F2D787}"/>
          </ac:picMkLst>
        </pc:picChg>
      </pc:sldChg>
      <pc:sldChg chg="addSp delSp modSp">
        <pc:chgData name="Lisa Mason" userId="4ec5fa3b-f5d6-483f-bfe5-5d7b4524c02c" providerId="ADAL" clId="{65BC1417-DFF3-457B-8E17-BC44D6319DBD}" dt="2020-02-11T08:38:25.237" v="135"/>
        <pc:sldMkLst>
          <pc:docMk/>
          <pc:sldMk cId="79216318" sldId="375"/>
        </pc:sldMkLst>
        <pc:picChg chg="add del mod">
          <ac:chgData name="Lisa Mason" userId="4ec5fa3b-f5d6-483f-bfe5-5d7b4524c02c" providerId="ADAL" clId="{65BC1417-DFF3-457B-8E17-BC44D6319DBD}" dt="2020-02-11T08:38:25.237" v="135"/>
          <ac:picMkLst>
            <pc:docMk/>
            <pc:sldMk cId="79216318" sldId="375"/>
            <ac:picMk id="2" creationId="{7C77D16C-129A-4898-A5C5-010BD5A9CE5E}"/>
          </ac:picMkLst>
        </pc:picChg>
      </pc:sldChg>
      <pc:sldChg chg="addSp delSp modSp">
        <pc:chgData name="Lisa Mason" userId="4ec5fa3b-f5d6-483f-bfe5-5d7b4524c02c" providerId="ADAL" clId="{65BC1417-DFF3-457B-8E17-BC44D6319DBD}" dt="2020-02-11T08:40:29.684" v="157" actId="478"/>
        <pc:sldMkLst>
          <pc:docMk/>
          <pc:sldMk cId="3986360029" sldId="376"/>
        </pc:sldMkLst>
        <pc:graphicFrameChg chg="modGraphic">
          <ac:chgData name="Lisa Mason" userId="4ec5fa3b-f5d6-483f-bfe5-5d7b4524c02c" providerId="ADAL" clId="{65BC1417-DFF3-457B-8E17-BC44D6319DBD}" dt="2020-02-11T08:39:02.457" v="156" actId="20577"/>
          <ac:graphicFrameMkLst>
            <pc:docMk/>
            <pc:sldMk cId="3986360029" sldId="376"/>
            <ac:graphicFrameMk id="6" creationId="{B16B42B1-CAAF-47E3-979B-092CEAC00B51}"/>
          </ac:graphicFrameMkLst>
        </pc:graphicFrameChg>
        <pc:picChg chg="add del mod">
          <ac:chgData name="Lisa Mason" userId="4ec5fa3b-f5d6-483f-bfe5-5d7b4524c02c" providerId="ADAL" clId="{65BC1417-DFF3-457B-8E17-BC44D6319DBD}" dt="2020-02-11T08:40:29.684" v="157" actId="478"/>
          <ac:picMkLst>
            <pc:docMk/>
            <pc:sldMk cId="3986360029" sldId="376"/>
            <ac:picMk id="2" creationId="{9444B9C8-76CC-4099-B699-98858880695B}"/>
          </ac:picMkLst>
        </pc:picChg>
      </pc:sldChg>
      <pc:sldChg chg="modSp">
        <pc:chgData name="Lisa Mason" userId="4ec5fa3b-f5d6-483f-bfe5-5d7b4524c02c" providerId="ADAL" clId="{65BC1417-DFF3-457B-8E17-BC44D6319DBD}" dt="2020-02-12T10:54:37.465" v="1036" actId="207"/>
        <pc:sldMkLst>
          <pc:docMk/>
          <pc:sldMk cId="984267984" sldId="378"/>
        </pc:sldMkLst>
        <pc:spChg chg="mod">
          <ac:chgData name="Lisa Mason" userId="4ec5fa3b-f5d6-483f-bfe5-5d7b4524c02c" providerId="ADAL" clId="{65BC1417-DFF3-457B-8E17-BC44D6319DBD}" dt="2020-02-12T10:54:37.465" v="1036" actId="207"/>
          <ac:spMkLst>
            <pc:docMk/>
            <pc:sldMk cId="984267984" sldId="378"/>
            <ac:spMk id="19" creationId="{5252A847-DE45-4FA3-A1F8-EEBEB845FF8E}"/>
          </ac:spMkLst>
        </pc:spChg>
      </pc:sldChg>
      <pc:sldChg chg="del">
        <pc:chgData name="Lisa Mason" userId="4ec5fa3b-f5d6-483f-bfe5-5d7b4524c02c" providerId="ADAL" clId="{65BC1417-DFF3-457B-8E17-BC44D6319DBD}" dt="2020-02-11T08:58:38.404" v="518" actId="2696"/>
        <pc:sldMkLst>
          <pc:docMk/>
          <pc:sldMk cId="1650726941" sldId="383"/>
        </pc:sldMkLst>
      </pc:sldChg>
      <pc:sldChg chg="del">
        <pc:chgData name="Lisa Mason" userId="4ec5fa3b-f5d6-483f-bfe5-5d7b4524c02c" providerId="ADAL" clId="{65BC1417-DFF3-457B-8E17-BC44D6319DBD}" dt="2020-02-11T08:58:42.035" v="519" actId="2696"/>
        <pc:sldMkLst>
          <pc:docMk/>
          <pc:sldMk cId="2373623597" sldId="384"/>
        </pc:sldMkLst>
      </pc:sldChg>
      <pc:sldChg chg="addSp delSp modSp del">
        <pc:chgData name="Lisa Mason" userId="4ec5fa3b-f5d6-483f-bfe5-5d7b4524c02c" providerId="ADAL" clId="{65BC1417-DFF3-457B-8E17-BC44D6319DBD}" dt="2020-02-11T09:10:52.632" v="761" actId="2696"/>
        <pc:sldMkLst>
          <pc:docMk/>
          <pc:sldMk cId="3806572444" sldId="385"/>
        </pc:sldMkLst>
        <pc:picChg chg="add del mod">
          <ac:chgData name="Lisa Mason" userId="4ec5fa3b-f5d6-483f-bfe5-5d7b4524c02c" providerId="ADAL" clId="{65BC1417-DFF3-457B-8E17-BC44D6319DBD}" dt="2020-02-11T09:03:59.894" v="606"/>
          <ac:picMkLst>
            <pc:docMk/>
            <pc:sldMk cId="3806572444" sldId="385"/>
            <ac:picMk id="2" creationId="{45ED19D3-CDE2-4408-A14B-C7F381EE3BE6}"/>
          </ac:picMkLst>
        </pc:picChg>
      </pc:sldChg>
      <pc:sldChg chg="del">
        <pc:chgData name="Lisa Mason" userId="4ec5fa3b-f5d6-483f-bfe5-5d7b4524c02c" providerId="ADAL" clId="{65BC1417-DFF3-457B-8E17-BC44D6319DBD}" dt="2020-02-11T09:10:54.049" v="762" actId="2696"/>
        <pc:sldMkLst>
          <pc:docMk/>
          <pc:sldMk cId="4292746241" sldId="386"/>
        </pc:sldMkLst>
      </pc:sldChg>
      <pc:sldChg chg="del">
        <pc:chgData name="Lisa Mason" userId="4ec5fa3b-f5d6-483f-bfe5-5d7b4524c02c" providerId="ADAL" clId="{65BC1417-DFF3-457B-8E17-BC44D6319DBD}" dt="2020-02-11T09:10:55.118" v="763" actId="2696"/>
        <pc:sldMkLst>
          <pc:docMk/>
          <pc:sldMk cId="1526553718" sldId="387"/>
        </pc:sldMkLst>
      </pc:sldChg>
      <pc:sldChg chg="add ord">
        <pc:chgData name="Lisa Mason" userId="4ec5fa3b-f5d6-483f-bfe5-5d7b4524c02c" providerId="ADAL" clId="{65BC1417-DFF3-457B-8E17-BC44D6319DBD}" dt="2020-02-11T08:28:22.915" v="1"/>
        <pc:sldMkLst>
          <pc:docMk/>
          <pc:sldMk cId="3844832371" sldId="411"/>
        </pc:sldMkLst>
      </pc:sldChg>
      <pc:sldChg chg="modSp add del">
        <pc:chgData name="Lisa Mason" userId="4ec5fa3b-f5d6-483f-bfe5-5d7b4524c02c" providerId="ADAL" clId="{65BC1417-DFF3-457B-8E17-BC44D6319DBD}" dt="2020-02-11T08:37:11.718" v="123" actId="2696"/>
        <pc:sldMkLst>
          <pc:docMk/>
          <pc:sldMk cId="2689814072" sldId="412"/>
        </pc:sldMkLst>
        <pc:spChg chg="mod">
          <ac:chgData name="Lisa Mason" userId="4ec5fa3b-f5d6-483f-bfe5-5d7b4524c02c" providerId="ADAL" clId="{65BC1417-DFF3-457B-8E17-BC44D6319DBD}" dt="2020-02-11T08:34:50.868" v="103" actId="207"/>
          <ac:spMkLst>
            <pc:docMk/>
            <pc:sldMk cId="2689814072" sldId="412"/>
            <ac:spMk id="6" creationId="{12BC5BF0-9025-4CB4-BD6F-07B04DC502CC}"/>
          </ac:spMkLst>
        </pc:spChg>
      </pc:sldChg>
      <pc:sldChg chg="addSp delSp modSp add">
        <pc:chgData name="Lisa Mason" userId="4ec5fa3b-f5d6-483f-bfe5-5d7b4524c02c" providerId="ADAL" clId="{65BC1417-DFF3-457B-8E17-BC44D6319DBD}" dt="2020-02-11T15:10:14.121" v="924" actId="20577"/>
        <pc:sldMkLst>
          <pc:docMk/>
          <pc:sldMk cId="3835825426" sldId="413"/>
        </pc:sldMkLst>
        <pc:spChg chg="add mod">
          <ac:chgData name="Lisa Mason" userId="4ec5fa3b-f5d6-483f-bfe5-5d7b4524c02c" providerId="ADAL" clId="{65BC1417-DFF3-457B-8E17-BC44D6319DBD}" dt="2020-02-11T15:10:14.121" v="924" actId="20577"/>
          <ac:spMkLst>
            <pc:docMk/>
            <pc:sldMk cId="3835825426" sldId="413"/>
            <ac:spMk id="2" creationId="{EBFE4FAF-AFD8-480D-BA49-AAD0C8E07733}"/>
          </ac:spMkLst>
        </pc:spChg>
        <pc:spChg chg="mod">
          <ac:chgData name="Lisa Mason" userId="4ec5fa3b-f5d6-483f-bfe5-5d7b4524c02c" providerId="ADAL" clId="{65BC1417-DFF3-457B-8E17-BC44D6319DBD}" dt="2020-02-11T15:10:02.406" v="917" actId="20577"/>
          <ac:spMkLst>
            <pc:docMk/>
            <pc:sldMk cId="3835825426" sldId="413"/>
            <ac:spMk id="6" creationId="{12BC5BF0-9025-4CB4-BD6F-07B04DC502CC}"/>
          </ac:spMkLst>
        </pc:spChg>
        <pc:picChg chg="del">
          <ac:chgData name="Lisa Mason" userId="4ec5fa3b-f5d6-483f-bfe5-5d7b4524c02c" providerId="ADAL" clId="{65BC1417-DFF3-457B-8E17-BC44D6319DBD}" dt="2020-02-11T08:37:20.163" v="125"/>
          <ac:picMkLst>
            <pc:docMk/>
            <pc:sldMk cId="3835825426" sldId="413"/>
            <ac:picMk id="9" creationId="{EBC9C694-BB54-4884-9FB2-FD9A60614403}"/>
          </ac:picMkLst>
        </pc:picChg>
      </pc:sldChg>
      <pc:sldChg chg="addSp delSp modSp add">
        <pc:chgData name="Lisa Mason" userId="4ec5fa3b-f5d6-483f-bfe5-5d7b4524c02c" providerId="ADAL" clId="{65BC1417-DFF3-457B-8E17-BC44D6319DBD}" dt="2020-02-11T15:11:32.539" v="925" actId="478"/>
        <pc:sldMkLst>
          <pc:docMk/>
          <pc:sldMk cId="336624196" sldId="414"/>
        </pc:sldMkLst>
        <pc:spChg chg="add mod">
          <ac:chgData name="Lisa Mason" userId="4ec5fa3b-f5d6-483f-bfe5-5d7b4524c02c" providerId="ADAL" clId="{65BC1417-DFF3-457B-8E17-BC44D6319DBD}" dt="2020-02-11T08:58:19.101" v="516" actId="1035"/>
          <ac:spMkLst>
            <pc:docMk/>
            <pc:sldMk cId="336624196" sldId="414"/>
            <ac:spMk id="11" creationId="{08DFB4FF-3550-402F-B8E3-B6B116BE2AB9}"/>
          </ac:spMkLst>
        </pc:spChg>
        <pc:spChg chg="mod">
          <ac:chgData name="Lisa Mason" userId="4ec5fa3b-f5d6-483f-bfe5-5d7b4524c02c" providerId="ADAL" clId="{65BC1417-DFF3-457B-8E17-BC44D6319DBD}" dt="2020-02-11T08:58:11.279" v="501" actId="20577"/>
          <ac:spMkLst>
            <pc:docMk/>
            <pc:sldMk cId="336624196" sldId="414"/>
            <ac:spMk id="19" creationId="{5252A847-DE45-4FA3-A1F8-EEBEB845FF8E}"/>
          </ac:spMkLst>
        </pc:spChg>
        <pc:graphicFrameChg chg="del">
          <ac:chgData name="Lisa Mason" userId="4ec5fa3b-f5d6-483f-bfe5-5d7b4524c02c" providerId="ADAL" clId="{65BC1417-DFF3-457B-8E17-BC44D6319DBD}" dt="2020-02-11T08:51:00.383" v="187" actId="478"/>
          <ac:graphicFrameMkLst>
            <pc:docMk/>
            <pc:sldMk cId="336624196" sldId="414"/>
            <ac:graphicFrameMk id="2" creationId="{C7FD487D-43FE-4E17-8107-7B18FEF0DDA1}"/>
          </ac:graphicFrameMkLst>
        </pc:graphicFrameChg>
        <pc:graphicFrameChg chg="del">
          <ac:chgData name="Lisa Mason" userId="4ec5fa3b-f5d6-483f-bfe5-5d7b4524c02c" providerId="ADAL" clId="{65BC1417-DFF3-457B-8E17-BC44D6319DBD}" dt="2020-02-11T08:50:58.357" v="186" actId="478"/>
          <ac:graphicFrameMkLst>
            <pc:docMk/>
            <pc:sldMk cId="336624196" sldId="414"/>
            <ac:graphicFrameMk id="6" creationId="{4AED8D87-57E5-4942-B15E-805B98AA61F9}"/>
          </ac:graphicFrameMkLst>
        </pc:graphicFrameChg>
        <pc:picChg chg="add del mod">
          <ac:chgData name="Lisa Mason" userId="4ec5fa3b-f5d6-483f-bfe5-5d7b4524c02c" providerId="ADAL" clId="{65BC1417-DFF3-457B-8E17-BC44D6319DBD}" dt="2020-02-11T15:11:32.539" v="925" actId="478"/>
          <ac:picMkLst>
            <pc:docMk/>
            <pc:sldMk cId="336624196" sldId="414"/>
            <ac:picMk id="9" creationId="{298AC627-04FD-47D9-AAAB-BED3BA96D814}"/>
          </ac:picMkLst>
        </pc:picChg>
        <pc:picChg chg="add mod">
          <ac:chgData name="Lisa Mason" userId="4ec5fa3b-f5d6-483f-bfe5-5d7b4524c02c" providerId="ADAL" clId="{65BC1417-DFF3-457B-8E17-BC44D6319DBD}" dt="2020-02-11T08:58:19.101" v="516" actId="1035"/>
          <ac:picMkLst>
            <pc:docMk/>
            <pc:sldMk cId="336624196" sldId="414"/>
            <ac:picMk id="10" creationId="{AD0988BF-430F-4686-9256-C96BCD5BF981}"/>
          </ac:picMkLst>
        </pc:picChg>
      </pc:sldChg>
      <pc:sldChg chg="add del">
        <pc:chgData name="Lisa Mason" userId="4ec5fa3b-f5d6-483f-bfe5-5d7b4524c02c" providerId="ADAL" clId="{65BC1417-DFF3-457B-8E17-BC44D6319DBD}" dt="2020-02-11T08:44:06.858" v="166"/>
        <pc:sldMkLst>
          <pc:docMk/>
          <pc:sldMk cId="2557961367" sldId="414"/>
        </pc:sldMkLst>
      </pc:sldChg>
      <pc:sldChg chg="delSp modSp add">
        <pc:chgData name="Lisa Mason" userId="4ec5fa3b-f5d6-483f-bfe5-5d7b4524c02c" providerId="ADAL" clId="{65BC1417-DFF3-457B-8E17-BC44D6319DBD}" dt="2020-02-11T09:03:35.731" v="600"/>
        <pc:sldMkLst>
          <pc:docMk/>
          <pc:sldMk cId="1379230055" sldId="415"/>
        </pc:sldMkLst>
        <pc:spChg chg="mod">
          <ac:chgData name="Lisa Mason" userId="4ec5fa3b-f5d6-483f-bfe5-5d7b4524c02c" providerId="ADAL" clId="{65BC1417-DFF3-457B-8E17-BC44D6319DBD}" dt="2020-02-11T09:01:16.486" v="554" actId="20577"/>
          <ac:spMkLst>
            <pc:docMk/>
            <pc:sldMk cId="1379230055" sldId="415"/>
            <ac:spMk id="11" creationId="{08DFB4FF-3550-402F-B8E3-B6B116BE2AB9}"/>
          </ac:spMkLst>
        </pc:spChg>
        <pc:spChg chg="mod">
          <ac:chgData name="Lisa Mason" userId="4ec5fa3b-f5d6-483f-bfe5-5d7b4524c02c" providerId="ADAL" clId="{65BC1417-DFF3-457B-8E17-BC44D6319DBD}" dt="2020-02-11T09:03:14.332" v="599" actId="20577"/>
          <ac:spMkLst>
            <pc:docMk/>
            <pc:sldMk cId="1379230055" sldId="415"/>
            <ac:spMk id="19" creationId="{5252A847-DE45-4FA3-A1F8-EEBEB845FF8E}"/>
          </ac:spMkLst>
        </pc:spChg>
        <pc:picChg chg="del">
          <ac:chgData name="Lisa Mason" userId="4ec5fa3b-f5d6-483f-bfe5-5d7b4524c02c" providerId="ADAL" clId="{65BC1417-DFF3-457B-8E17-BC44D6319DBD}" dt="2020-02-11T09:03:35.731" v="600"/>
          <ac:picMkLst>
            <pc:docMk/>
            <pc:sldMk cId="1379230055" sldId="415"/>
            <ac:picMk id="9" creationId="{298AC627-04FD-47D9-AAAB-BED3BA96D814}"/>
          </ac:picMkLst>
        </pc:picChg>
      </pc:sldChg>
      <pc:sldChg chg="addSp delSp modSp add ord">
        <pc:chgData name="Lisa Mason" userId="4ec5fa3b-f5d6-483f-bfe5-5d7b4524c02c" providerId="ADAL" clId="{65BC1417-DFF3-457B-8E17-BC44D6319DBD}" dt="2020-02-11T15:14:35.889" v="964" actId="20577"/>
        <pc:sldMkLst>
          <pc:docMk/>
          <pc:sldMk cId="1552603670" sldId="416"/>
        </pc:sldMkLst>
        <pc:spChg chg="mod">
          <ac:chgData name="Lisa Mason" userId="4ec5fa3b-f5d6-483f-bfe5-5d7b4524c02c" providerId="ADAL" clId="{65BC1417-DFF3-457B-8E17-BC44D6319DBD}" dt="2020-02-11T15:13:11.435" v="939" actId="20577"/>
          <ac:spMkLst>
            <pc:docMk/>
            <pc:sldMk cId="1552603670" sldId="416"/>
            <ac:spMk id="19" creationId="{5252A847-DE45-4FA3-A1F8-EEBEB845FF8E}"/>
          </ac:spMkLst>
        </pc:spChg>
        <pc:graphicFrameChg chg="mod modGraphic">
          <ac:chgData name="Lisa Mason" userId="4ec5fa3b-f5d6-483f-bfe5-5d7b4524c02c" providerId="ADAL" clId="{65BC1417-DFF3-457B-8E17-BC44D6319DBD}" dt="2020-02-11T15:14:35.889" v="964" actId="20577"/>
          <ac:graphicFrameMkLst>
            <pc:docMk/>
            <pc:sldMk cId="1552603670" sldId="416"/>
            <ac:graphicFrameMk id="6" creationId="{4AED8D87-57E5-4942-B15E-805B98AA61F9}"/>
          </ac:graphicFrameMkLst>
        </pc:graphicFrameChg>
        <pc:picChg chg="add del mod modCrop">
          <ac:chgData name="Lisa Mason" userId="4ec5fa3b-f5d6-483f-bfe5-5d7b4524c02c" providerId="ADAL" clId="{65BC1417-DFF3-457B-8E17-BC44D6319DBD}" dt="2020-02-11T09:10:46.584" v="760" actId="478"/>
          <ac:picMkLst>
            <pc:docMk/>
            <pc:sldMk cId="1552603670" sldId="416"/>
            <ac:picMk id="2" creationId="{1B8188B8-6BAD-4ED0-B3EE-8648B7FA42C8}"/>
          </ac:picMkLst>
        </pc:picChg>
      </pc:sldChg>
      <pc:sldChg chg="addSp delSp modSp add">
        <pc:chgData name="Lisa Mason" userId="4ec5fa3b-f5d6-483f-bfe5-5d7b4524c02c" providerId="ADAL" clId="{65BC1417-DFF3-457B-8E17-BC44D6319DBD}" dt="2020-02-11T15:15:05.052" v="1035" actId="20577"/>
        <pc:sldMkLst>
          <pc:docMk/>
          <pc:sldMk cId="2052908933" sldId="417"/>
        </pc:sldMkLst>
        <pc:spChg chg="mod">
          <ac:chgData name="Lisa Mason" userId="4ec5fa3b-f5d6-483f-bfe5-5d7b4524c02c" providerId="ADAL" clId="{65BC1417-DFF3-457B-8E17-BC44D6319DBD}" dt="2020-02-11T15:15:05.052" v="1035" actId="20577"/>
          <ac:spMkLst>
            <pc:docMk/>
            <pc:sldMk cId="2052908933" sldId="417"/>
            <ac:spMk id="19" creationId="{5252A847-DE45-4FA3-A1F8-EEBEB845FF8E}"/>
          </ac:spMkLst>
        </pc:spChg>
        <pc:graphicFrameChg chg="del">
          <ac:chgData name="Lisa Mason" userId="4ec5fa3b-f5d6-483f-bfe5-5d7b4524c02c" providerId="ADAL" clId="{65BC1417-DFF3-457B-8E17-BC44D6319DBD}" dt="2020-02-11T15:14:01.472" v="959" actId="478"/>
          <ac:graphicFrameMkLst>
            <pc:docMk/>
            <pc:sldMk cId="2052908933" sldId="417"/>
            <ac:graphicFrameMk id="6" creationId="{4AED8D87-57E5-4942-B15E-805B98AA61F9}"/>
          </ac:graphicFrameMkLst>
        </pc:graphicFrameChg>
        <pc:graphicFrameChg chg="add modGraphic">
          <ac:chgData name="Lisa Mason" userId="4ec5fa3b-f5d6-483f-bfe5-5d7b4524c02c" providerId="ADAL" clId="{65BC1417-DFF3-457B-8E17-BC44D6319DBD}" dt="2020-02-11T15:14:49.393" v="970" actId="20577"/>
          <ac:graphicFrameMkLst>
            <pc:docMk/>
            <pc:sldMk cId="2052908933" sldId="417"/>
            <ac:graphicFrameMk id="9" creationId="{019B663A-3FD1-4DC5-ACD9-DA18F9401D17}"/>
          </ac:graphicFrameMkLst>
        </pc:graphicFrameChg>
      </pc:sldChg>
      <pc:sldChg chg="addSp delSp modSp add">
        <pc:chgData name="Lisa Mason" userId="4ec5fa3b-f5d6-483f-bfe5-5d7b4524c02c" providerId="ADAL" clId="{65BC1417-DFF3-457B-8E17-BC44D6319DBD}" dt="2020-02-11T15:14:44.299" v="968" actId="20577"/>
        <pc:sldMkLst>
          <pc:docMk/>
          <pc:sldMk cId="1727909127" sldId="418"/>
        </pc:sldMkLst>
        <pc:spChg chg="mod">
          <ac:chgData name="Lisa Mason" userId="4ec5fa3b-f5d6-483f-bfe5-5d7b4524c02c" providerId="ADAL" clId="{65BC1417-DFF3-457B-8E17-BC44D6319DBD}" dt="2020-02-11T15:13:50.837" v="957" actId="20577"/>
          <ac:spMkLst>
            <pc:docMk/>
            <pc:sldMk cId="1727909127" sldId="418"/>
            <ac:spMk id="19" creationId="{5252A847-DE45-4FA3-A1F8-EEBEB845FF8E}"/>
          </ac:spMkLst>
        </pc:spChg>
        <pc:graphicFrameChg chg="del mod">
          <ac:chgData name="Lisa Mason" userId="4ec5fa3b-f5d6-483f-bfe5-5d7b4524c02c" providerId="ADAL" clId="{65BC1417-DFF3-457B-8E17-BC44D6319DBD}" dt="2020-02-11T15:13:54.144" v="958" actId="478"/>
          <ac:graphicFrameMkLst>
            <pc:docMk/>
            <pc:sldMk cId="1727909127" sldId="418"/>
            <ac:graphicFrameMk id="6" creationId="{4AED8D87-57E5-4942-B15E-805B98AA61F9}"/>
          </ac:graphicFrameMkLst>
        </pc:graphicFrameChg>
        <pc:graphicFrameChg chg="add modGraphic">
          <ac:chgData name="Lisa Mason" userId="4ec5fa3b-f5d6-483f-bfe5-5d7b4524c02c" providerId="ADAL" clId="{65BC1417-DFF3-457B-8E17-BC44D6319DBD}" dt="2020-02-11T15:14:44.299" v="968" actId="20577"/>
          <ac:graphicFrameMkLst>
            <pc:docMk/>
            <pc:sldMk cId="1727909127" sldId="418"/>
            <ac:graphicFrameMk id="9" creationId="{3C99621D-AB59-427A-ADE8-7DA33A347ED9}"/>
          </ac:graphicFrameMkLst>
        </pc:graphicFrameChg>
      </pc:sldChg>
    </pc:docChg>
  </pc:docChgLst>
  <pc:docChgLst>
    <pc:chgData name="Ashleigh Sobol" userId="8430f2a2-602f-4dde-a79b-412efd9dd8bf" providerId="ADAL" clId="{34758F4D-0547-41DC-A1A9-D0C994561C99}"/>
    <pc:docChg chg="modSld">
      <pc:chgData name="Ashleigh Sobol" userId="8430f2a2-602f-4dde-a79b-412efd9dd8bf" providerId="ADAL" clId="{34758F4D-0547-41DC-A1A9-D0C994561C99}" dt="2019-01-03T09:23:53.265" v="0"/>
      <pc:docMkLst>
        <pc:docMk/>
      </pc:docMkLst>
      <pc:sldChg chg="modSp">
        <pc:chgData name="Ashleigh Sobol" userId="8430f2a2-602f-4dde-a79b-412efd9dd8bf" providerId="ADAL" clId="{34758F4D-0547-41DC-A1A9-D0C994561C99}" dt="2019-01-03T09:23:53.265" v="0"/>
        <pc:sldMkLst>
          <pc:docMk/>
          <pc:sldMk cId="2637481266" sldId="256"/>
        </pc:sldMkLst>
        <pc:spChg chg="mod">
          <ac:chgData name="Ashleigh Sobol" userId="8430f2a2-602f-4dde-a79b-412efd9dd8bf" providerId="ADAL" clId="{34758F4D-0547-41DC-A1A9-D0C994561C99}" dt="2019-01-03T09:23:53.265" v="0"/>
          <ac:spMkLst>
            <pc:docMk/>
            <pc:sldMk cId="2637481266" sldId="256"/>
            <ac:spMk id="19" creationId="{5252A847-DE45-4FA3-A1F8-EEBEB845FF8E}"/>
          </ac:spMkLst>
        </pc:spChg>
      </pc:sldChg>
    </pc:docChg>
  </pc:docChgLst>
  <pc:docChgLst>
    <pc:chgData name="Louise Pezzaioli" userId="360b41a0-b242-48d2-b707-f5fa57585d53" providerId="ADAL" clId="{26F992EB-FC93-4751-B7DF-A8F21B482A43}"/>
    <pc:docChg chg="undo modSld">
      <pc:chgData name="Louise Pezzaioli" userId="360b41a0-b242-48d2-b707-f5fa57585d53" providerId="ADAL" clId="{26F992EB-FC93-4751-B7DF-A8F21B482A43}" dt="2018-11-29T12:02:13.084" v="86" actId="20577"/>
      <pc:docMkLst>
        <pc:docMk/>
      </pc:docMkLst>
      <pc:sldChg chg="modSp">
        <pc:chgData name="Louise Pezzaioli" userId="360b41a0-b242-48d2-b707-f5fa57585d53" providerId="ADAL" clId="{26F992EB-FC93-4751-B7DF-A8F21B482A43}" dt="2018-11-29T12:02:13.084" v="86" actId="20577"/>
        <pc:sldMkLst>
          <pc:docMk/>
          <pc:sldMk cId="2637481266" sldId="256"/>
        </pc:sldMkLst>
        <pc:spChg chg="mod">
          <ac:chgData name="Louise Pezzaioli" userId="360b41a0-b242-48d2-b707-f5fa57585d53" providerId="ADAL" clId="{26F992EB-FC93-4751-B7DF-A8F21B482A43}" dt="2018-11-29T12:02:13.084" v="86" actId="20577"/>
          <ac:spMkLst>
            <pc:docMk/>
            <pc:sldMk cId="2637481266" sldId="256"/>
            <ac:spMk id="19" creationId="{5252A847-DE45-4FA3-A1F8-EEBEB845FF8E}"/>
          </ac:spMkLst>
        </pc:spChg>
      </pc:sldChg>
    </pc:docChg>
  </pc:docChgLst>
  <pc:docChgLst>
    <pc:chgData name="Kyle Tidswell-Brown" userId="3518c4a0-5c99-4880-b127-cb60ccf11a39" providerId="ADAL" clId="{D14776F8-6205-4545-83F3-6F67C6C2CB51}"/>
    <pc:docChg chg="undo redo custSel addSld delSld modSld sldOrd">
      <pc:chgData name="Kyle Tidswell-Brown" userId="3518c4a0-5c99-4880-b127-cb60ccf11a39" providerId="ADAL" clId="{D14776F8-6205-4545-83F3-6F67C6C2CB51}" dt="2019-01-24T12:42:25.242" v="2158" actId="12788"/>
      <pc:docMkLst>
        <pc:docMk/>
      </pc:docMkLst>
      <pc:sldChg chg="modSp">
        <pc:chgData name="Kyle Tidswell-Brown" userId="3518c4a0-5c99-4880-b127-cb60ccf11a39" providerId="ADAL" clId="{D14776F8-6205-4545-83F3-6F67C6C2CB51}" dt="2019-01-24T12:40:41.205" v="2129"/>
        <pc:sldMkLst>
          <pc:docMk/>
          <pc:sldMk cId="2637481266" sldId="256"/>
        </pc:sldMkLst>
        <pc:spChg chg="mod">
          <ac:chgData name="Kyle Tidswell-Brown" userId="3518c4a0-5c99-4880-b127-cb60ccf11a39" providerId="ADAL" clId="{D14776F8-6205-4545-83F3-6F67C6C2CB51}" dt="2019-01-24T12:40:41.205" v="2129"/>
          <ac:spMkLst>
            <pc:docMk/>
            <pc:sldMk cId="2637481266" sldId="256"/>
            <ac:spMk id="19" creationId="{5252A847-DE45-4FA3-A1F8-EEBEB845FF8E}"/>
          </ac:spMkLst>
        </pc:spChg>
      </pc:sldChg>
      <pc:sldChg chg="addSp delSp modSp ord">
        <pc:chgData name="Kyle Tidswell-Brown" userId="3518c4a0-5c99-4880-b127-cb60ccf11a39" providerId="ADAL" clId="{D14776F8-6205-4545-83F3-6F67C6C2CB51}" dt="2019-01-24T12:19:06.890" v="1353" actId="20577"/>
        <pc:sldMkLst>
          <pc:docMk/>
          <pc:sldMk cId="636014570" sldId="314"/>
        </pc:sldMkLst>
        <pc:spChg chg="mod">
          <ac:chgData name="Kyle Tidswell-Brown" userId="3518c4a0-5c99-4880-b127-cb60ccf11a39" providerId="ADAL" clId="{D14776F8-6205-4545-83F3-6F67C6C2CB51}" dt="2019-01-24T12:19:06.890" v="1353" actId="20577"/>
          <ac:spMkLst>
            <pc:docMk/>
            <pc:sldMk cId="636014570" sldId="314"/>
            <ac:spMk id="19" creationId="{5252A847-DE45-4FA3-A1F8-EEBEB845FF8E}"/>
          </ac:spMkLst>
        </pc:spChg>
        <pc:graphicFrameChg chg="add del mod modGraphic">
          <ac:chgData name="Kyle Tidswell-Brown" userId="3518c4a0-5c99-4880-b127-cb60ccf11a39" providerId="ADAL" clId="{D14776F8-6205-4545-83F3-6F67C6C2CB51}" dt="2019-01-24T12:18:49.142" v="1340" actId="478"/>
          <ac:graphicFrameMkLst>
            <pc:docMk/>
            <pc:sldMk cId="636014570" sldId="314"/>
            <ac:graphicFrameMk id="2" creationId="{C7FD487D-43FE-4E17-8107-7B18FEF0DDA1}"/>
          </ac:graphicFrameMkLst>
        </pc:graphicFrameChg>
        <pc:graphicFrameChg chg="add mod modGraphic">
          <ac:chgData name="Kyle Tidswell-Brown" userId="3518c4a0-5c99-4880-b127-cb60ccf11a39" providerId="ADAL" clId="{D14776F8-6205-4545-83F3-6F67C6C2CB51}" dt="2019-01-24T12:18:41.775" v="1338" actId="20577"/>
          <ac:graphicFrameMkLst>
            <pc:docMk/>
            <pc:sldMk cId="636014570" sldId="314"/>
            <ac:graphicFrameMk id="6" creationId="{4AED8D87-57E5-4942-B15E-805B98AA61F9}"/>
          </ac:graphicFrameMkLst>
        </pc:graphicFrameChg>
      </pc:sldChg>
      <pc:sldChg chg="addSp delSp modSp">
        <pc:chgData name="Kyle Tidswell-Brown" userId="3518c4a0-5c99-4880-b127-cb60ccf11a39" providerId="ADAL" clId="{D14776F8-6205-4545-83F3-6F67C6C2CB51}" dt="2019-01-24T12:32:52.716" v="1789" actId="478"/>
        <pc:sldMkLst>
          <pc:docMk/>
          <pc:sldMk cId="1071900124" sldId="355"/>
        </pc:sldMkLst>
        <pc:spChg chg="add del mod">
          <ac:chgData name="Kyle Tidswell-Brown" userId="3518c4a0-5c99-4880-b127-cb60ccf11a39" providerId="ADAL" clId="{D14776F8-6205-4545-83F3-6F67C6C2CB51}" dt="2019-01-24T12:32:52.716" v="1789" actId="478"/>
          <ac:spMkLst>
            <pc:docMk/>
            <pc:sldMk cId="1071900124" sldId="355"/>
            <ac:spMk id="2" creationId="{D798581F-4A78-4CDB-AA92-356DCB8F4557}"/>
          </ac:spMkLst>
        </pc:spChg>
        <pc:spChg chg="mod">
          <ac:chgData name="Kyle Tidswell-Brown" userId="3518c4a0-5c99-4880-b127-cb60ccf11a39" providerId="ADAL" clId="{D14776F8-6205-4545-83F3-6F67C6C2CB51}" dt="2019-01-24T12:31:56.728" v="1773" actId="20577"/>
          <ac:spMkLst>
            <pc:docMk/>
            <pc:sldMk cId="1071900124" sldId="355"/>
            <ac:spMk id="19" creationId="{5252A847-DE45-4FA3-A1F8-EEBEB845FF8E}"/>
          </ac:spMkLst>
        </pc:spChg>
        <pc:graphicFrameChg chg="add mod modGraphic">
          <ac:chgData name="Kyle Tidswell-Brown" userId="3518c4a0-5c99-4880-b127-cb60ccf11a39" providerId="ADAL" clId="{D14776F8-6205-4545-83F3-6F67C6C2CB51}" dt="2019-01-24T12:32:42.900" v="1787" actId="20577"/>
          <ac:graphicFrameMkLst>
            <pc:docMk/>
            <pc:sldMk cId="1071900124" sldId="355"/>
            <ac:graphicFrameMk id="6" creationId="{D7CF651A-42E0-4541-A2B6-3D072642DD50}"/>
          </ac:graphicFrameMkLst>
        </pc:graphicFrameChg>
        <pc:picChg chg="add del mod">
          <ac:chgData name="Kyle Tidswell-Brown" userId="3518c4a0-5c99-4880-b127-cb60ccf11a39" providerId="ADAL" clId="{D14776F8-6205-4545-83F3-6F67C6C2CB51}" dt="2019-01-24T12:22:27.109" v="1518" actId="478"/>
          <ac:picMkLst>
            <pc:docMk/>
            <pc:sldMk cId="1071900124" sldId="355"/>
            <ac:picMk id="9" creationId="{2DAC9F9C-9398-4F7E-AB56-0E13970DFA7D}"/>
          </ac:picMkLst>
        </pc:picChg>
        <pc:picChg chg="add del mod">
          <ac:chgData name="Kyle Tidswell-Brown" userId="3518c4a0-5c99-4880-b127-cb60ccf11a39" providerId="ADAL" clId="{D14776F8-6205-4545-83F3-6F67C6C2CB51}" dt="2019-01-24T12:22:27.109" v="1518" actId="478"/>
          <ac:picMkLst>
            <pc:docMk/>
            <pc:sldMk cId="1071900124" sldId="355"/>
            <ac:picMk id="10" creationId="{CE2AB549-79D8-4FDD-94F7-D80D2C2BCEF5}"/>
          </ac:picMkLst>
        </pc:picChg>
        <pc:picChg chg="add del mod">
          <ac:chgData name="Kyle Tidswell-Brown" userId="3518c4a0-5c99-4880-b127-cb60ccf11a39" providerId="ADAL" clId="{D14776F8-6205-4545-83F3-6F67C6C2CB51}" dt="2019-01-24T12:22:27.109" v="1518" actId="478"/>
          <ac:picMkLst>
            <pc:docMk/>
            <pc:sldMk cId="1071900124" sldId="355"/>
            <ac:picMk id="11" creationId="{0821291C-91DA-4EED-AD59-446A96352AE9}"/>
          </ac:picMkLst>
        </pc:picChg>
        <pc:picChg chg="add mod">
          <ac:chgData name="Kyle Tidswell-Brown" userId="3518c4a0-5c99-4880-b127-cb60ccf11a39" providerId="ADAL" clId="{D14776F8-6205-4545-83F3-6F67C6C2CB51}" dt="2019-01-24T12:28:11.438" v="1708"/>
          <ac:picMkLst>
            <pc:docMk/>
            <pc:sldMk cId="1071900124" sldId="355"/>
            <ac:picMk id="12" creationId="{B86314D7-DD60-4EF5-ABB4-5CA038EB232D}"/>
          </ac:picMkLst>
        </pc:picChg>
        <pc:picChg chg="add mod">
          <ac:chgData name="Kyle Tidswell-Brown" userId="3518c4a0-5c99-4880-b127-cb60ccf11a39" providerId="ADAL" clId="{D14776F8-6205-4545-83F3-6F67C6C2CB51}" dt="2019-01-24T12:27:47.675" v="1701"/>
          <ac:picMkLst>
            <pc:docMk/>
            <pc:sldMk cId="1071900124" sldId="355"/>
            <ac:picMk id="13" creationId="{DB0C01EA-330B-49C6-B1A2-5A13AC51433D}"/>
          </ac:picMkLst>
        </pc:picChg>
        <pc:picChg chg="add mod">
          <ac:chgData name="Kyle Tidswell-Brown" userId="3518c4a0-5c99-4880-b127-cb60ccf11a39" providerId="ADAL" clId="{D14776F8-6205-4545-83F3-6F67C6C2CB51}" dt="2019-01-24T12:28:54.413" v="1723"/>
          <ac:picMkLst>
            <pc:docMk/>
            <pc:sldMk cId="1071900124" sldId="355"/>
            <ac:picMk id="14" creationId="{632A987E-5D16-44B8-9D5D-791F197C371A}"/>
          </ac:picMkLst>
        </pc:picChg>
      </pc:sldChg>
      <pc:sldChg chg="addSp modSp">
        <pc:chgData name="Kyle Tidswell-Brown" userId="3518c4a0-5c99-4880-b127-cb60ccf11a39" providerId="ADAL" clId="{D14776F8-6205-4545-83F3-6F67C6C2CB51}" dt="2019-01-24T11:50:37.629" v="630" actId="20577"/>
        <pc:sldMkLst>
          <pc:docMk/>
          <pc:sldMk cId="36917022" sldId="360"/>
        </pc:sldMkLst>
        <pc:spChg chg="add mod">
          <ac:chgData name="Kyle Tidswell-Brown" userId="3518c4a0-5c99-4880-b127-cb60ccf11a39" providerId="ADAL" clId="{D14776F8-6205-4545-83F3-6F67C6C2CB51}" dt="2019-01-24T11:50:37.629" v="630" actId="20577"/>
          <ac:spMkLst>
            <pc:docMk/>
            <pc:sldMk cId="36917022" sldId="360"/>
            <ac:spMk id="6" creationId="{12BC5BF0-9025-4CB4-BD6F-07B04DC502CC}"/>
          </ac:spMkLst>
        </pc:spChg>
        <pc:spChg chg="mod">
          <ac:chgData name="Kyle Tidswell-Brown" userId="3518c4a0-5c99-4880-b127-cb60ccf11a39" providerId="ADAL" clId="{D14776F8-6205-4545-83F3-6F67C6C2CB51}" dt="2019-01-24T11:49:26.932" v="559" actId="207"/>
          <ac:spMkLst>
            <pc:docMk/>
            <pc:sldMk cId="36917022" sldId="360"/>
            <ac:spMk id="19" creationId="{5252A847-DE45-4FA3-A1F8-EEBEB845FF8E}"/>
          </ac:spMkLst>
        </pc:spChg>
      </pc:sldChg>
      <pc:sldChg chg="modSp">
        <pc:chgData name="Kyle Tidswell-Brown" userId="3518c4a0-5c99-4880-b127-cb60ccf11a39" providerId="ADAL" clId="{D14776F8-6205-4545-83F3-6F67C6C2CB51}" dt="2019-01-24T12:41:14.696" v="2157" actId="20577"/>
        <pc:sldMkLst>
          <pc:docMk/>
          <pc:sldMk cId="332354265" sldId="366"/>
        </pc:sldMkLst>
        <pc:spChg chg="mod">
          <ac:chgData name="Kyle Tidswell-Brown" userId="3518c4a0-5c99-4880-b127-cb60ccf11a39" providerId="ADAL" clId="{D14776F8-6205-4545-83F3-6F67C6C2CB51}" dt="2019-01-24T12:41:14.696" v="2157" actId="20577"/>
          <ac:spMkLst>
            <pc:docMk/>
            <pc:sldMk cId="332354265" sldId="366"/>
            <ac:spMk id="19" creationId="{5252A847-DE45-4FA3-A1F8-EEBEB845FF8E}"/>
          </ac:spMkLst>
        </pc:spChg>
      </pc:sldChg>
      <pc:sldChg chg="addSp delSp modSp add">
        <pc:chgData name="Kyle Tidswell-Brown" userId="3518c4a0-5c99-4880-b127-cb60ccf11a39" providerId="ADAL" clId="{D14776F8-6205-4545-83F3-6F67C6C2CB51}" dt="2019-01-24T11:47:33.420" v="507" actId="14734"/>
        <pc:sldMkLst>
          <pc:docMk/>
          <pc:sldMk cId="3508684883" sldId="367"/>
        </pc:sldMkLst>
        <pc:graphicFrameChg chg="modGraphic">
          <ac:chgData name="Kyle Tidswell-Brown" userId="3518c4a0-5c99-4880-b127-cb60ccf11a39" providerId="ADAL" clId="{D14776F8-6205-4545-83F3-6F67C6C2CB51}" dt="2019-01-24T11:47:33.420" v="507" actId="14734"/>
          <ac:graphicFrameMkLst>
            <pc:docMk/>
            <pc:sldMk cId="3508684883" sldId="367"/>
            <ac:graphicFrameMk id="2" creationId="{ED5879D4-2673-4CBF-A8EC-0A0DAF140AB8}"/>
          </ac:graphicFrameMkLst>
        </pc:graphicFrameChg>
        <pc:cxnChg chg="add del mod">
          <ac:chgData name="Kyle Tidswell-Brown" userId="3518c4a0-5c99-4880-b127-cb60ccf11a39" providerId="ADAL" clId="{D14776F8-6205-4545-83F3-6F67C6C2CB51}" dt="2019-01-24T11:47:13.140" v="505" actId="478"/>
          <ac:cxnSpMkLst>
            <pc:docMk/>
            <pc:sldMk cId="3508684883" sldId="367"/>
            <ac:cxnSpMk id="4" creationId="{5401671F-B210-496B-8A5E-F2A8F1444871}"/>
          </ac:cxnSpMkLst>
        </pc:cxnChg>
        <pc:cxnChg chg="add del mod">
          <ac:chgData name="Kyle Tidswell-Brown" userId="3518c4a0-5c99-4880-b127-cb60ccf11a39" providerId="ADAL" clId="{D14776F8-6205-4545-83F3-6F67C6C2CB51}" dt="2019-01-24T11:47:13.140" v="505" actId="478"/>
          <ac:cxnSpMkLst>
            <pc:docMk/>
            <pc:sldMk cId="3508684883" sldId="367"/>
            <ac:cxnSpMk id="9" creationId="{9024FD36-7763-4D81-BBC0-091AE3009141}"/>
          </ac:cxnSpMkLst>
        </pc:cxnChg>
        <pc:cxnChg chg="add del mod">
          <ac:chgData name="Kyle Tidswell-Brown" userId="3518c4a0-5c99-4880-b127-cb60ccf11a39" providerId="ADAL" clId="{D14776F8-6205-4545-83F3-6F67C6C2CB51}" dt="2019-01-24T11:47:13.140" v="505" actId="478"/>
          <ac:cxnSpMkLst>
            <pc:docMk/>
            <pc:sldMk cId="3508684883" sldId="367"/>
            <ac:cxnSpMk id="12" creationId="{DAB3BACE-837B-4928-ABDC-F1C9D9003C73}"/>
          </ac:cxnSpMkLst>
        </pc:cxnChg>
      </pc:sldChg>
      <pc:sldChg chg="modSp add">
        <pc:chgData name="Kyle Tidswell-Brown" userId="3518c4a0-5c99-4880-b127-cb60ccf11a39" providerId="ADAL" clId="{D14776F8-6205-4545-83F3-6F67C6C2CB51}" dt="2019-01-24T11:48:58.869" v="554" actId="20577"/>
        <pc:sldMkLst>
          <pc:docMk/>
          <pc:sldMk cId="3781586590" sldId="369"/>
        </pc:sldMkLst>
        <pc:graphicFrameChg chg="modGraphic">
          <ac:chgData name="Kyle Tidswell-Brown" userId="3518c4a0-5c99-4880-b127-cb60ccf11a39" providerId="ADAL" clId="{D14776F8-6205-4545-83F3-6F67C6C2CB51}" dt="2019-01-24T11:48:58.869" v="554" actId="20577"/>
          <ac:graphicFrameMkLst>
            <pc:docMk/>
            <pc:sldMk cId="3781586590" sldId="369"/>
            <ac:graphicFrameMk id="2" creationId="{ED5879D4-2673-4CBF-A8EC-0A0DAF140AB8}"/>
          </ac:graphicFrameMkLst>
        </pc:graphicFrameChg>
      </pc:sldChg>
      <pc:sldChg chg="modSp add">
        <pc:chgData name="Kyle Tidswell-Brown" userId="3518c4a0-5c99-4880-b127-cb60ccf11a39" providerId="ADAL" clId="{D14776F8-6205-4545-83F3-6F67C6C2CB51}" dt="2019-01-24T11:51:14.634" v="699" actId="207"/>
        <pc:sldMkLst>
          <pc:docMk/>
          <pc:sldMk cId="3886525452" sldId="370"/>
        </pc:sldMkLst>
        <pc:spChg chg="mod">
          <ac:chgData name="Kyle Tidswell-Brown" userId="3518c4a0-5c99-4880-b127-cb60ccf11a39" providerId="ADAL" clId="{D14776F8-6205-4545-83F3-6F67C6C2CB51}" dt="2019-01-24T11:50:34.466" v="628" actId="20577"/>
          <ac:spMkLst>
            <pc:docMk/>
            <pc:sldMk cId="3886525452" sldId="370"/>
            <ac:spMk id="6" creationId="{12BC5BF0-9025-4CB4-BD6F-07B04DC502CC}"/>
          </ac:spMkLst>
        </pc:spChg>
        <pc:spChg chg="mod">
          <ac:chgData name="Kyle Tidswell-Brown" userId="3518c4a0-5c99-4880-b127-cb60ccf11a39" providerId="ADAL" clId="{D14776F8-6205-4545-83F3-6F67C6C2CB51}" dt="2019-01-24T11:51:14.634" v="699" actId="207"/>
          <ac:spMkLst>
            <pc:docMk/>
            <pc:sldMk cId="3886525452" sldId="370"/>
            <ac:spMk id="19" creationId="{5252A847-DE45-4FA3-A1F8-EEBEB845FF8E}"/>
          </ac:spMkLst>
        </pc:spChg>
      </pc:sldChg>
      <pc:sldChg chg="addSp delSp modSp add">
        <pc:chgData name="Kyle Tidswell-Brown" userId="3518c4a0-5c99-4880-b127-cb60ccf11a39" providerId="ADAL" clId="{D14776F8-6205-4545-83F3-6F67C6C2CB51}" dt="2019-01-24T11:58:31.627" v="949" actId="20577"/>
        <pc:sldMkLst>
          <pc:docMk/>
          <pc:sldMk cId="2359690463" sldId="371"/>
        </pc:sldMkLst>
        <pc:spChg chg="del">
          <ac:chgData name="Kyle Tidswell-Brown" userId="3518c4a0-5c99-4880-b127-cb60ccf11a39" providerId="ADAL" clId="{D14776F8-6205-4545-83F3-6F67C6C2CB51}" dt="2019-01-24T11:51:31.355" v="704" actId="478"/>
          <ac:spMkLst>
            <pc:docMk/>
            <pc:sldMk cId="2359690463" sldId="371"/>
            <ac:spMk id="6" creationId="{12BC5BF0-9025-4CB4-BD6F-07B04DC502CC}"/>
          </ac:spMkLst>
        </pc:spChg>
        <pc:spChg chg="mod">
          <ac:chgData name="Kyle Tidswell-Brown" userId="3518c4a0-5c99-4880-b127-cb60ccf11a39" providerId="ADAL" clId="{D14776F8-6205-4545-83F3-6F67C6C2CB51}" dt="2019-01-24T11:54:01.995" v="798" actId="20577"/>
          <ac:spMkLst>
            <pc:docMk/>
            <pc:sldMk cId="2359690463" sldId="371"/>
            <ac:spMk id="12" creationId="{DB539B41-316D-46FB-B2BA-F79F28C4ACE7}"/>
          </ac:spMkLst>
        </pc:spChg>
        <pc:spChg chg="mod">
          <ac:chgData name="Kyle Tidswell-Brown" userId="3518c4a0-5c99-4880-b127-cb60ccf11a39" providerId="ADAL" clId="{D14776F8-6205-4545-83F3-6F67C6C2CB51}" dt="2019-01-24T11:52:56.454" v="768" actId="20577"/>
          <ac:spMkLst>
            <pc:docMk/>
            <pc:sldMk cId="2359690463" sldId="371"/>
            <ac:spMk id="13" creationId="{F518F337-3B1F-45EC-9F06-FD5997EDC0A3}"/>
          </ac:spMkLst>
        </pc:spChg>
        <pc:spChg chg="mod">
          <ac:chgData name="Kyle Tidswell-Brown" userId="3518c4a0-5c99-4880-b127-cb60ccf11a39" providerId="ADAL" clId="{D14776F8-6205-4545-83F3-6F67C6C2CB51}" dt="2019-01-24T11:53:05.300" v="773" actId="20577"/>
          <ac:spMkLst>
            <pc:docMk/>
            <pc:sldMk cId="2359690463" sldId="371"/>
            <ac:spMk id="14" creationId="{B4C68BDE-5904-4853-A3F6-AAF2A7FAB2DD}"/>
          </ac:spMkLst>
        </pc:spChg>
        <pc:spChg chg="mod">
          <ac:chgData name="Kyle Tidswell-Brown" userId="3518c4a0-5c99-4880-b127-cb60ccf11a39" providerId="ADAL" clId="{D14776F8-6205-4545-83F3-6F67C6C2CB51}" dt="2019-01-24T11:53:19.449" v="779" actId="6549"/>
          <ac:spMkLst>
            <pc:docMk/>
            <pc:sldMk cId="2359690463" sldId="371"/>
            <ac:spMk id="15" creationId="{60FCF49C-795E-4C01-8487-2950F427A8DE}"/>
          </ac:spMkLst>
        </pc:spChg>
        <pc:spChg chg="mod">
          <ac:chgData name="Kyle Tidswell-Brown" userId="3518c4a0-5c99-4880-b127-cb60ccf11a39" providerId="ADAL" clId="{D14776F8-6205-4545-83F3-6F67C6C2CB51}" dt="2019-01-24T11:58:31.627" v="949" actId="20577"/>
          <ac:spMkLst>
            <pc:docMk/>
            <pc:sldMk cId="2359690463" sldId="371"/>
            <ac:spMk id="16" creationId="{EC885CBC-B69D-4AC0-BD53-44E28001613E}"/>
          </ac:spMkLst>
        </pc:spChg>
        <pc:spChg chg="mod">
          <ac:chgData name="Kyle Tidswell-Brown" userId="3518c4a0-5c99-4880-b127-cb60ccf11a39" providerId="ADAL" clId="{D14776F8-6205-4545-83F3-6F67C6C2CB51}" dt="2019-01-24T11:58:30.805" v="947" actId="20577"/>
          <ac:spMkLst>
            <pc:docMk/>
            <pc:sldMk cId="2359690463" sldId="371"/>
            <ac:spMk id="17" creationId="{FE172576-804A-4321-A2AD-ACCEBFF4100D}"/>
          </ac:spMkLst>
        </pc:spChg>
        <pc:spChg chg="mod">
          <ac:chgData name="Kyle Tidswell-Brown" userId="3518c4a0-5c99-4880-b127-cb60ccf11a39" providerId="ADAL" clId="{D14776F8-6205-4545-83F3-6F67C6C2CB51}" dt="2019-01-24T11:52:02.435" v="714" actId="207"/>
          <ac:spMkLst>
            <pc:docMk/>
            <pc:sldMk cId="2359690463" sldId="371"/>
            <ac:spMk id="19" creationId="{5252A847-DE45-4FA3-A1F8-EEBEB845FF8E}"/>
          </ac:spMkLst>
        </pc:spChg>
        <pc:grpChg chg="add mod">
          <ac:chgData name="Kyle Tidswell-Brown" userId="3518c4a0-5c99-4880-b127-cb60ccf11a39" providerId="ADAL" clId="{D14776F8-6205-4545-83F3-6F67C6C2CB51}" dt="2019-01-24T11:52:22.944" v="744" actId="1035"/>
          <ac:grpSpMkLst>
            <pc:docMk/>
            <pc:sldMk cId="2359690463" sldId="371"/>
            <ac:grpSpMk id="9" creationId="{9D06265D-4CA6-464B-B420-1B7E3F54F1D6}"/>
          </ac:grpSpMkLst>
        </pc:grpChg>
        <pc:grpChg chg="mod">
          <ac:chgData name="Kyle Tidswell-Brown" userId="3518c4a0-5c99-4880-b127-cb60ccf11a39" providerId="ADAL" clId="{D14776F8-6205-4545-83F3-6F67C6C2CB51}" dt="2019-01-24T11:52:18.742" v="734" actId="12788"/>
          <ac:grpSpMkLst>
            <pc:docMk/>
            <pc:sldMk cId="2359690463" sldId="371"/>
            <ac:grpSpMk id="10" creationId="{F0E160D6-A2FF-49FF-83E9-485998A259E6}"/>
          </ac:grpSpMkLst>
        </pc:grpChg>
        <pc:grpChg chg="mod">
          <ac:chgData name="Kyle Tidswell-Brown" userId="3518c4a0-5c99-4880-b127-cb60ccf11a39" providerId="ADAL" clId="{D14776F8-6205-4545-83F3-6F67C6C2CB51}" dt="2019-01-24T11:52:18.742" v="734" actId="12788"/>
          <ac:grpSpMkLst>
            <pc:docMk/>
            <pc:sldMk cId="2359690463" sldId="371"/>
            <ac:grpSpMk id="11" creationId="{B29012EF-1C21-4F01-9333-A09A8021CD4B}"/>
          </ac:grpSpMkLst>
        </pc:grpChg>
      </pc:sldChg>
      <pc:sldChg chg="addSp modSp add">
        <pc:chgData name="Kyle Tidswell-Brown" userId="3518c4a0-5c99-4880-b127-cb60ccf11a39" providerId="ADAL" clId="{D14776F8-6205-4545-83F3-6F67C6C2CB51}" dt="2019-01-24T11:57:25.087" v="936" actId="20577"/>
        <pc:sldMkLst>
          <pc:docMk/>
          <pc:sldMk cId="486815472" sldId="372"/>
        </pc:sldMkLst>
        <pc:spChg chg="mod">
          <ac:chgData name="Kyle Tidswell-Brown" userId="3518c4a0-5c99-4880-b127-cb60ccf11a39" providerId="ADAL" clId="{D14776F8-6205-4545-83F3-6F67C6C2CB51}" dt="2019-01-24T11:56:57.084" v="913" actId="207"/>
          <ac:spMkLst>
            <pc:docMk/>
            <pc:sldMk cId="486815472" sldId="372"/>
            <ac:spMk id="19" creationId="{5252A847-DE45-4FA3-A1F8-EEBEB845FF8E}"/>
          </ac:spMkLst>
        </pc:spChg>
        <pc:graphicFrameChg chg="add mod modGraphic">
          <ac:chgData name="Kyle Tidswell-Brown" userId="3518c4a0-5c99-4880-b127-cb60ccf11a39" providerId="ADAL" clId="{D14776F8-6205-4545-83F3-6F67C6C2CB51}" dt="2019-01-24T11:57:25.087" v="936" actId="20577"/>
          <ac:graphicFrameMkLst>
            <pc:docMk/>
            <pc:sldMk cId="486815472" sldId="372"/>
            <ac:graphicFrameMk id="6" creationId="{A6E72EC0-197B-42DC-9FEF-E870D218FD21}"/>
          </ac:graphicFrameMkLst>
        </pc:graphicFrameChg>
      </pc:sldChg>
      <pc:sldChg chg="addSp modSp add">
        <pc:chgData name="Kyle Tidswell-Brown" userId="3518c4a0-5c99-4880-b127-cb60ccf11a39" providerId="ADAL" clId="{D14776F8-6205-4545-83F3-6F67C6C2CB51}" dt="2019-01-24T12:02:57.061" v="1061" actId="207"/>
        <pc:sldMkLst>
          <pc:docMk/>
          <pc:sldMk cId="1652295474" sldId="373"/>
        </pc:sldMkLst>
        <pc:spChg chg="mod">
          <ac:chgData name="Kyle Tidswell-Brown" userId="3518c4a0-5c99-4880-b127-cb60ccf11a39" providerId="ADAL" clId="{D14776F8-6205-4545-83F3-6F67C6C2CB51}" dt="2019-01-24T11:59:52.163" v="969" actId="20577"/>
          <ac:spMkLst>
            <pc:docMk/>
            <pc:sldMk cId="1652295474" sldId="373"/>
            <ac:spMk id="19" creationId="{5252A847-DE45-4FA3-A1F8-EEBEB845FF8E}"/>
          </ac:spMkLst>
        </pc:spChg>
        <pc:graphicFrameChg chg="add mod modGraphic">
          <ac:chgData name="Kyle Tidswell-Brown" userId="3518c4a0-5c99-4880-b127-cb60ccf11a39" providerId="ADAL" clId="{D14776F8-6205-4545-83F3-6F67C6C2CB51}" dt="2019-01-24T12:02:57.061" v="1061" actId="207"/>
          <ac:graphicFrameMkLst>
            <pc:docMk/>
            <pc:sldMk cId="1652295474" sldId="373"/>
            <ac:graphicFrameMk id="6" creationId="{B16B42B1-CAAF-47E3-979B-092CEAC00B51}"/>
          </ac:graphicFrameMkLst>
        </pc:graphicFrameChg>
      </pc:sldChg>
      <pc:sldChg chg="modSp add">
        <pc:chgData name="Kyle Tidswell-Brown" userId="3518c4a0-5c99-4880-b127-cb60ccf11a39" providerId="ADAL" clId="{D14776F8-6205-4545-83F3-6F67C6C2CB51}" dt="2019-01-24T11:58:29.891" v="945" actId="20577"/>
        <pc:sldMkLst>
          <pc:docMk/>
          <pc:sldMk cId="1836741049" sldId="374"/>
        </pc:sldMkLst>
        <pc:spChg chg="mod">
          <ac:chgData name="Kyle Tidswell-Brown" userId="3518c4a0-5c99-4880-b127-cb60ccf11a39" providerId="ADAL" clId="{D14776F8-6205-4545-83F3-6F67C6C2CB51}" dt="2019-01-24T11:56:35.257" v="910" actId="20577"/>
          <ac:spMkLst>
            <pc:docMk/>
            <pc:sldMk cId="1836741049" sldId="374"/>
            <ac:spMk id="12" creationId="{DB539B41-316D-46FB-B2BA-F79F28C4ACE7}"/>
          </ac:spMkLst>
        </pc:spChg>
        <pc:spChg chg="mod">
          <ac:chgData name="Kyle Tidswell-Brown" userId="3518c4a0-5c99-4880-b127-cb60ccf11a39" providerId="ADAL" clId="{D14776F8-6205-4545-83F3-6F67C6C2CB51}" dt="2019-01-24T11:56:29.271" v="906" actId="20577"/>
          <ac:spMkLst>
            <pc:docMk/>
            <pc:sldMk cId="1836741049" sldId="374"/>
            <ac:spMk id="13" creationId="{F518F337-3B1F-45EC-9F06-FD5997EDC0A3}"/>
          </ac:spMkLst>
        </pc:spChg>
        <pc:spChg chg="mod">
          <ac:chgData name="Kyle Tidswell-Brown" userId="3518c4a0-5c99-4880-b127-cb60ccf11a39" providerId="ADAL" clId="{D14776F8-6205-4545-83F3-6F67C6C2CB51}" dt="2019-01-24T11:58:29.891" v="945" actId="20577"/>
          <ac:spMkLst>
            <pc:docMk/>
            <pc:sldMk cId="1836741049" sldId="374"/>
            <ac:spMk id="16" creationId="{EC885CBC-B69D-4AC0-BD53-44E28001613E}"/>
          </ac:spMkLst>
        </pc:spChg>
        <pc:spChg chg="mod">
          <ac:chgData name="Kyle Tidswell-Brown" userId="3518c4a0-5c99-4880-b127-cb60ccf11a39" providerId="ADAL" clId="{D14776F8-6205-4545-83F3-6F67C6C2CB51}" dt="2019-01-24T11:56:32.007" v="908" actId="20577"/>
          <ac:spMkLst>
            <pc:docMk/>
            <pc:sldMk cId="1836741049" sldId="374"/>
            <ac:spMk id="17" creationId="{FE172576-804A-4321-A2AD-ACCEBFF4100D}"/>
          </ac:spMkLst>
        </pc:spChg>
        <pc:spChg chg="mod">
          <ac:chgData name="Kyle Tidswell-Brown" userId="3518c4a0-5c99-4880-b127-cb60ccf11a39" providerId="ADAL" clId="{D14776F8-6205-4545-83F3-6F67C6C2CB51}" dt="2019-01-24T11:56:22.600" v="904" actId="20577"/>
          <ac:spMkLst>
            <pc:docMk/>
            <pc:sldMk cId="1836741049" sldId="374"/>
            <ac:spMk id="19" creationId="{5252A847-DE45-4FA3-A1F8-EEBEB845FF8E}"/>
          </ac:spMkLst>
        </pc:spChg>
      </pc:sldChg>
      <pc:sldChg chg="modSp add">
        <pc:chgData name="Kyle Tidswell-Brown" userId="3518c4a0-5c99-4880-b127-cb60ccf11a39" providerId="ADAL" clId="{D14776F8-6205-4545-83F3-6F67C6C2CB51}" dt="2019-01-24T11:59:20.741" v="962" actId="20577"/>
        <pc:sldMkLst>
          <pc:docMk/>
          <pc:sldMk cId="79216318" sldId="375"/>
        </pc:sldMkLst>
        <pc:graphicFrameChg chg="modGraphic">
          <ac:chgData name="Kyle Tidswell-Brown" userId="3518c4a0-5c99-4880-b127-cb60ccf11a39" providerId="ADAL" clId="{D14776F8-6205-4545-83F3-6F67C6C2CB51}" dt="2019-01-24T11:59:20.741" v="962" actId="20577"/>
          <ac:graphicFrameMkLst>
            <pc:docMk/>
            <pc:sldMk cId="79216318" sldId="375"/>
            <ac:graphicFrameMk id="6" creationId="{A6E72EC0-197B-42DC-9FEF-E870D218FD21}"/>
          </ac:graphicFrameMkLst>
        </pc:graphicFrameChg>
      </pc:sldChg>
      <pc:sldChg chg="add">
        <pc:chgData name="Kyle Tidswell-Brown" userId="3518c4a0-5c99-4880-b127-cb60ccf11a39" providerId="ADAL" clId="{D14776F8-6205-4545-83F3-6F67C6C2CB51}" dt="2019-01-24T12:02:32.611" v="1054"/>
        <pc:sldMkLst>
          <pc:docMk/>
          <pc:sldMk cId="3986360029" sldId="376"/>
        </pc:sldMkLst>
      </pc:sldChg>
      <pc:sldChg chg="addSp delSp modSp add ord">
        <pc:chgData name="Kyle Tidswell-Brown" userId="3518c4a0-5c99-4880-b127-cb60ccf11a39" providerId="ADAL" clId="{D14776F8-6205-4545-83F3-6F67C6C2CB51}" dt="2019-01-24T12:42:25.242" v="2158" actId="12788"/>
        <pc:sldMkLst>
          <pc:docMk/>
          <pc:sldMk cId="3364654574" sldId="377"/>
        </pc:sldMkLst>
        <pc:spChg chg="add del mod">
          <ac:chgData name="Kyle Tidswell-Brown" userId="3518c4a0-5c99-4880-b127-cb60ccf11a39" providerId="ADAL" clId="{D14776F8-6205-4545-83F3-6F67C6C2CB51}" dt="2019-01-24T12:37:09.687" v="1991" actId="478"/>
          <ac:spMkLst>
            <pc:docMk/>
            <pc:sldMk cId="3364654574" sldId="377"/>
            <ac:spMk id="3" creationId="{BCEAD53C-DBF7-4FB4-93FE-6507B5486465}"/>
          </ac:spMkLst>
        </pc:spChg>
        <pc:spChg chg="add del mod">
          <ac:chgData name="Kyle Tidswell-Brown" userId="3518c4a0-5c99-4880-b127-cb60ccf11a39" providerId="ADAL" clId="{D14776F8-6205-4545-83F3-6F67C6C2CB51}" dt="2019-01-24T12:39:11.967" v="2066"/>
          <ac:spMkLst>
            <pc:docMk/>
            <pc:sldMk cId="3364654574" sldId="377"/>
            <ac:spMk id="4" creationId="{6449ABA4-CF10-4168-AEAA-52A3A9B2FBAD}"/>
          </ac:spMkLst>
        </pc:spChg>
        <pc:spChg chg="add mod">
          <ac:chgData name="Kyle Tidswell-Brown" userId="3518c4a0-5c99-4880-b127-cb60ccf11a39" providerId="ADAL" clId="{D14776F8-6205-4545-83F3-6F67C6C2CB51}" dt="2019-01-24T12:38:54.188" v="2055" actId="20577"/>
          <ac:spMkLst>
            <pc:docMk/>
            <pc:sldMk cId="3364654574" sldId="377"/>
            <ac:spMk id="9" creationId="{57FB0007-3566-4DEB-9BB5-444BA389381B}"/>
          </ac:spMkLst>
        </pc:spChg>
        <pc:spChg chg="add mod">
          <ac:chgData name="Kyle Tidswell-Brown" userId="3518c4a0-5c99-4880-b127-cb60ccf11a39" providerId="ADAL" clId="{D14776F8-6205-4545-83F3-6F67C6C2CB51}" dt="2019-01-24T12:36:20.930" v="1947" actId="20577"/>
          <ac:spMkLst>
            <pc:docMk/>
            <pc:sldMk cId="3364654574" sldId="377"/>
            <ac:spMk id="10" creationId="{30B56682-A364-4897-BC92-F13DBA72B197}"/>
          </ac:spMkLst>
        </pc:spChg>
        <pc:spChg chg="mod">
          <ac:chgData name="Kyle Tidswell-Brown" userId="3518c4a0-5c99-4880-b127-cb60ccf11a39" providerId="ADAL" clId="{D14776F8-6205-4545-83F3-6F67C6C2CB51}" dt="2019-01-24T12:34:36.578" v="1922" actId="20577"/>
          <ac:spMkLst>
            <pc:docMk/>
            <pc:sldMk cId="3364654574" sldId="377"/>
            <ac:spMk id="12" creationId="{A01C8DBF-2200-40D6-B432-9064CB84B169}"/>
          </ac:spMkLst>
        </pc:spChg>
        <pc:spChg chg="add mod">
          <ac:chgData name="Kyle Tidswell-Brown" userId="3518c4a0-5c99-4880-b127-cb60ccf11a39" providerId="ADAL" clId="{D14776F8-6205-4545-83F3-6F67C6C2CB51}" dt="2019-01-24T12:34:39.530" v="1927" actId="20577"/>
          <ac:spMkLst>
            <pc:docMk/>
            <pc:sldMk cId="3364654574" sldId="377"/>
            <ac:spMk id="14" creationId="{6A017062-C7DA-4509-B76A-9A0F41FC38FB}"/>
          </ac:spMkLst>
        </pc:spChg>
        <pc:spChg chg="mod">
          <ac:chgData name="Kyle Tidswell-Brown" userId="3518c4a0-5c99-4880-b127-cb60ccf11a39" providerId="ADAL" clId="{D14776F8-6205-4545-83F3-6F67C6C2CB51}" dt="2019-01-24T12:39:23.534" v="2071" actId="20577"/>
          <ac:spMkLst>
            <pc:docMk/>
            <pc:sldMk cId="3364654574" sldId="377"/>
            <ac:spMk id="19" creationId="{5252A847-DE45-4FA3-A1F8-EEBEB845FF8E}"/>
          </ac:spMkLst>
        </pc:spChg>
        <pc:grpChg chg="add mod">
          <ac:chgData name="Kyle Tidswell-Brown" userId="3518c4a0-5c99-4880-b127-cb60ccf11a39" providerId="ADAL" clId="{D14776F8-6205-4545-83F3-6F67C6C2CB51}" dt="2019-01-24T12:42:25.242" v="2158" actId="12788"/>
          <ac:grpSpMkLst>
            <pc:docMk/>
            <pc:sldMk cId="3364654574" sldId="377"/>
            <ac:grpSpMk id="2" creationId="{8D41653E-BD89-4199-8B7E-15AB710CD7B2}"/>
          </ac:grpSpMkLst>
        </pc:grpChg>
        <pc:grpChg chg="add mod">
          <ac:chgData name="Kyle Tidswell-Brown" userId="3518c4a0-5c99-4880-b127-cb60ccf11a39" providerId="ADAL" clId="{D14776F8-6205-4545-83F3-6F67C6C2CB51}" dt="2019-01-24T12:34:11.584" v="1878" actId="12788"/>
          <ac:grpSpMkLst>
            <pc:docMk/>
            <pc:sldMk cId="3364654574" sldId="377"/>
            <ac:grpSpMk id="11" creationId="{9B6B0E2F-4D57-4AB1-A1FE-8F802E05F8A5}"/>
          </ac:grpSpMkLst>
        </pc:grpChg>
        <pc:picChg chg="add mod modCrop">
          <ac:chgData name="Kyle Tidswell-Brown" userId="3518c4a0-5c99-4880-b127-cb60ccf11a39" providerId="ADAL" clId="{D14776F8-6205-4545-83F3-6F67C6C2CB51}" dt="2019-01-24T12:35:02.832" v="1931" actId="18131"/>
          <ac:picMkLst>
            <pc:docMk/>
            <pc:sldMk cId="3364654574" sldId="377"/>
            <ac:picMk id="6" creationId="{ECDA213C-8A4F-451A-8A67-07BD8A78A776}"/>
          </ac:picMkLst>
        </pc:picChg>
        <pc:picChg chg="mod modCrop">
          <ac:chgData name="Kyle Tidswell-Brown" userId="3518c4a0-5c99-4880-b127-cb60ccf11a39" providerId="ADAL" clId="{D14776F8-6205-4545-83F3-6F67C6C2CB51}" dt="2019-01-24T12:34:50.687" v="1929" actId="18131"/>
          <ac:picMkLst>
            <pc:docMk/>
            <pc:sldMk cId="3364654574" sldId="377"/>
            <ac:picMk id="13" creationId="{52163D16-CB6D-4ACB-86FB-0D79A1A4C655}"/>
          </ac:picMkLst>
        </pc:picChg>
      </pc:sldChg>
      <pc:sldChg chg="delSp modSp add">
        <pc:chgData name="Kyle Tidswell-Brown" userId="3518c4a0-5c99-4880-b127-cb60ccf11a39" providerId="ADAL" clId="{D14776F8-6205-4545-83F3-6F67C6C2CB51}" dt="2019-01-24T12:19:43.792" v="1414" actId="478"/>
        <pc:sldMkLst>
          <pc:docMk/>
          <pc:sldMk cId="984267984" sldId="378"/>
        </pc:sldMkLst>
        <pc:spChg chg="mod">
          <ac:chgData name="Kyle Tidswell-Brown" userId="3518c4a0-5c99-4880-b127-cb60ccf11a39" providerId="ADAL" clId="{D14776F8-6205-4545-83F3-6F67C6C2CB51}" dt="2019-01-24T12:19:38.900" v="1412" actId="5793"/>
          <ac:spMkLst>
            <pc:docMk/>
            <pc:sldMk cId="984267984" sldId="378"/>
            <ac:spMk id="19" creationId="{5252A847-DE45-4FA3-A1F8-EEBEB845FF8E}"/>
          </ac:spMkLst>
        </pc:spChg>
        <pc:graphicFrameChg chg="del">
          <ac:chgData name="Kyle Tidswell-Brown" userId="3518c4a0-5c99-4880-b127-cb60ccf11a39" providerId="ADAL" clId="{D14776F8-6205-4545-83F3-6F67C6C2CB51}" dt="2019-01-24T12:19:43.792" v="1414" actId="478"/>
          <ac:graphicFrameMkLst>
            <pc:docMk/>
            <pc:sldMk cId="984267984" sldId="378"/>
            <ac:graphicFrameMk id="2" creationId="{C7FD487D-43FE-4E17-8107-7B18FEF0DDA1}"/>
          </ac:graphicFrameMkLst>
        </pc:graphicFrameChg>
      </pc:sldChg>
      <pc:sldChg chg="modSp add">
        <pc:chgData name="Kyle Tidswell-Brown" userId="3518c4a0-5c99-4880-b127-cb60ccf11a39" providerId="ADAL" clId="{D14776F8-6205-4545-83F3-6F67C6C2CB51}" dt="2019-01-24T12:20:42.035" v="1510" actId="20577"/>
        <pc:sldMkLst>
          <pc:docMk/>
          <pc:sldMk cId="114481741" sldId="379"/>
        </pc:sldMkLst>
        <pc:spChg chg="mod">
          <ac:chgData name="Kyle Tidswell-Brown" userId="3518c4a0-5c99-4880-b127-cb60ccf11a39" providerId="ADAL" clId="{D14776F8-6205-4545-83F3-6F67C6C2CB51}" dt="2019-01-24T12:20:18.681" v="1494" actId="20577"/>
          <ac:spMkLst>
            <pc:docMk/>
            <pc:sldMk cId="114481741" sldId="379"/>
            <ac:spMk id="19" creationId="{5252A847-DE45-4FA3-A1F8-EEBEB845FF8E}"/>
          </ac:spMkLst>
        </pc:spChg>
        <pc:graphicFrameChg chg="mod modGraphic">
          <ac:chgData name="Kyle Tidswell-Brown" userId="3518c4a0-5c99-4880-b127-cb60ccf11a39" providerId="ADAL" clId="{D14776F8-6205-4545-83F3-6F67C6C2CB51}" dt="2019-01-24T12:20:42.035" v="1510" actId="20577"/>
          <ac:graphicFrameMkLst>
            <pc:docMk/>
            <pc:sldMk cId="114481741" sldId="379"/>
            <ac:graphicFrameMk id="2" creationId="{C7FD487D-43FE-4E17-8107-7B18FEF0DDA1}"/>
          </ac:graphicFrameMkLst>
        </pc:graphicFrameChg>
        <pc:graphicFrameChg chg="mod">
          <ac:chgData name="Kyle Tidswell-Brown" userId="3518c4a0-5c99-4880-b127-cb60ccf11a39" providerId="ADAL" clId="{D14776F8-6205-4545-83F3-6F67C6C2CB51}" dt="2019-01-24T12:20:32.883" v="1496" actId="555"/>
          <ac:graphicFrameMkLst>
            <pc:docMk/>
            <pc:sldMk cId="114481741" sldId="379"/>
            <ac:graphicFrameMk id="6" creationId="{4AED8D87-57E5-4942-B15E-805B98AA61F9}"/>
          </ac:graphicFrameMkLst>
        </pc:graphicFrameChg>
      </pc:sldChg>
      <pc:sldChg chg="delSp modSp add">
        <pc:chgData name="Kyle Tidswell-Brown" userId="3518c4a0-5c99-4880-b127-cb60ccf11a39" providerId="ADAL" clId="{D14776F8-6205-4545-83F3-6F67C6C2CB51}" dt="2019-01-24T12:33:24.766" v="1850" actId="478"/>
        <pc:sldMkLst>
          <pc:docMk/>
          <pc:sldMk cId="3247221139" sldId="380"/>
        </pc:sldMkLst>
        <pc:spChg chg="del">
          <ac:chgData name="Kyle Tidswell-Brown" userId="3518c4a0-5c99-4880-b127-cb60ccf11a39" providerId="ADAL" clId="{D14776F8-6205-4545-83F3-6F67C6C2CB51}" dt="2019-01-24T12:33:24.766" v="1850" actId="478"/>
          <ac:spMkLst>
            <pc:docMk/>
            <pc:sldMk cId="3247221139" sldId="380"/>
            <ac:spMk id="2" creationId="{D798581F-4A78-4CDB-AA92-356DCB8F4557}"/>
          </ac:spMkLst>
        </pc:spChg>
        <pc:spChg chg="mod">
          <ac:chgData name="Kyle Tidswell-Brown" userId="3518c4a0-5c99-4880-b127-cb60ccf11a39" providerId="ADAL" clId="{D14776F8-6205-4545-83F3-6F67C6C2CB51}" dt="2019-01-24T12:33:22.412" v="1849" actId="207"/>
          <ac:spMkLst>
            <pc:docMk/>
            <pc:sldMk cId="3247221139" sldId="380"/>
            <ac:spMk id="19" creationId="{5252A847-DE45-4FA3-A1F8-EEBEB845FF8E}"/>
          </ac:spMkLst>
        </pc:spChg>
      </pc:sldChg>
      <pc:sldChg chg="modSp add">
        <pc:chgData name="Kyle Tidswell-Brown" userId="3518c4a0-5c99-4880-b127-cb60ccf11a39" providerId="ADAL" clId="{D14776F8-6205-4545-83F3-6F67C6C2CB51}" dt="2019-01-24T12:39:31.863" v="2079" actId="207"/>
        <pc:sldMkLst>
          <pc:docMk/>
          <pc:sldMk cId="528427849" sldId="381"/>
        </pc:sldMkLst>
        <pc:spChg chg="mod">
          <ac:chgData name="Kyle Tidswell-Brown" userId="3518c4a0-5c99-4880-b127-cb60ccf11a39" providerId="ADAL" clId="{D14776F8-6205-4545-83F3-6F67C6C2CB51}" dt="2019-01-24T12:39:31.863" v="2079" actId="207"/>
          <ac:spMkLst>
            <pc:docMk/>
            <pc:sldMk cId="528427849" sldId="381"/>
            <ac:spMk id="19" creationId="{5252A847-DE45-4FA3-A1F8-EEBEB845FF8E}"/>
          </ac:spMkLst>
        </pc:spChg>
      </pc:sldChg>
      <pc:sldChg chg="add">
        <pc:chgData name="Kyle Tidswell-Brown" userId="3518c4a0-5c99-4880-b127-cb60ccf11a39" providerId="ADAL" clId="{D14776F8-6205-4545-83F3-6F67C6C2CB51}" dt="2019-01-24T12:39:21.036" v="2070"/>
        <pc:sldMkLst>
          <pc:docMk/>
          <pc:sldMk cId="1989184555" sldId="382"/>
        </pc:sldMkLst>
      </pc:sldChg>
    </pc:docChg>
  </pc:docChgLst>
  <pc:docChgLst>
    <pc:chgData name="Ashleigh Sobol" userId="8430f2a2-602f-4dde-a79b-412efd9dd8bf" providerId="ADAL" clId="{4E762FB4-02C7-4155-A12A-4ED79F828FBE}"/>
    <pc:docChg chg="addSld delSld modSld sldOrd">
      <pc:chgData name="Ashleigh Sobol" userId="8430f2a2-602f-4dde-a79b-412efd9dd8bf" providerId="ADAL" clId="{4E762FB4-02C7-4155-A12A-4ED79F828FBE}" dt="2018-11-23T11:07:08.687" v="35" actId="207"/>
      <pc:docMkLst>
        <pc:docMk/>
      </pc:docMkLst>
      <pc:sldChg chg="modSp add del ord">
        <pc:chgData name="Ashleigh Sobol" userId="8430f2a2-602f-4dde-a79b-412efd9dd8bf" providerId="ADAL" clId="{4E762FB4-02C7-4155-A12A-4ED79F828FBE}" dt="2018-11-23T10:59:56.704" v="4"/>
        <pc:sldMkLst>
          <pc:docMk/>
          <pc:sldMk cId="2637481266" sldId="256"/>
        </pc:sldMkLst>
        <pc:spChg chg="mod">
          <ac:chgData name="Ashleigh Sobol" userId="8430f2a2-602f-4dde-a79b-412efd9dd8bf" providerId="ADAL" clId="{4E762FB4-02C7-4155-A12A-4ED79F828FBE}" dt="2018-11-23T10:59:56.704" v="4"/>
          <ac:spMkLst>
            <pc:docMk/>
            <pc:sldMk cId="2637481266" sldId="256"/>
            <ac:spMk id="7" creationId="{277FDC6C-B99A-4ED8-B341-A52126824B67}"/>
          </ac:spMkLst>
        </pc:spChg>
      </pc:sldChg>
      <pc:sldChg chg="modSp">
        <pc:chgData name="Ashleigh Sobol" userId="8430f2a2-602f-4dde-a79b-412efd9dd8bf" providerId="ADAL" clId="{4E762FB4-02C7-4155-A12A-4ED79F828FBE}" dt="2018-11-23T11:06:53.861" v="29" actId="115"/>
        <pc:sldMkLst>
          <pc:docMk/>
          <pc:sldMk cId="636014570" sldId="314"/>
        </pc:sldMkLst>
        <pc:spChg chg="mod">
          <ac:chgData name="Ashleigh Sobol" userId="8430f2a2-602f-4dde-a79b-412efd9dd8bf" providerId="ADAL" clId="{4E762FB4-02C7-4155-A12A-4ED79F828FBE}" dt="2018-11-23T10:59:56.704" v="4"/>
          <ac:spMkLst>
            <pc:docMk/>
            <pc:sldMk cId="636014570" sldId="314"/>
            <ac:spMk id="7" creationId="{84B107DC-B90C-4A45-B422-BA8DE29C2552}"/>
          </ac:spMkLst>
        </pc:spChg>
        <pc:spChg chg="mod">
          <ac:chgData name="Ashleigh Sobol" userId="8430f2a2-602f-4dde-a79b-412efd9dd8bf" providerId="ADAL" clId="{4E762FB4-02C7-4155-A12A-4ED79F828FBE}" dt="2018-11-23T11:06:53.861" v="29" actId="115"/>
          <ac:spMkLst>
            <pc:docMk/>
            <pc:sldMk cId="636014570" sldId="314"/>
            <ac:spMk id="19" creationId="{5252A847-DE45-4FA3-A1F8-EEBEB845FF8E}"/>
          </ac:spMkLst>
        </pc:spChg>
      </pc:sldChg>
      <pc:sldChg chg="modSp">
        <pc:chgData name="Ashleigh Sobol" userId="8430f2a2-602f-4dde-a79b-412efd9dd8bf" providerId="ADAL" clId="{4E762FB4-02C7-4155-A12A-4ED79F828FBE}" dt="2018-11-23T11:06:46.416" v="27" actId="115"/>
        <pc:sldMkLst>
          <pc:docMk/>
          <pc:sldMk cId="1071900124" sldId="355"/>
        </pc:sldMkLst>
        <pc:spChg chg="mod">
          <ac:chgData name="Ashleigh Sobol" userId="8430f2a2-602f-4dde-a79b-412efd9dd8bf" providerId="ADAL" clId="{4E762FB4-02C7-4155-A12A-4ED79F828FBE}" dt="2018-11-23T10:59:56.704" v="4"/>
          <ac:spMkLst>
            <pc:docMk/>
            <pc:sldMk cId="1071900124" sldId="355"/>
            <ac:spMk id="7" creationId="{F2267ACB-233E-41BC-B01B-8F3DC45483E4}"/>
          </ac:spMkLst>
        </pc:spChg>
        <pc:spChg chg="mod">
          <ac:chgData name="Ashleigh Sobol" userId="8430f2a2-602f-4dde-a79b-412efd9dd8bf" providerId="ADAL" clId="{4E762FB4-02C7-4155-A12A-4ED79F828FBE}" dt="2018-11-23T11:06:46.416" v="27" actId="115"/>
          <ac:spMkLst>
            <pc:docMk/>
            <pc:sldMk cId="1071900124" sldId="355"/>
            <ac:spMk id="19" creationId="{5252A847-DE45-4FA3-A1F8-EEBEB845FF8E}"/>
          </ac:spMkLst>
        </pc:spChg>
      </pc:sldChg>
      <pc:sldChg chg="modSp">
        <pc:chgData name="Ashleigh Sobol" userId="8430f2a2-602f-4dde-a79b-412efd9dd8bf" providerId="ADAL" clId="{4E762FB4-02C7-4155-A12A-4ED79F828FBE}" dt="2018-11-23T11:05:57.095" v="7" actId="115"/>
        <pc:sldMkLst>
          <pc:docMk/>
          <pc:sldMk cId="36917022" sldId="360"/>
        </pc:sldMkLst>
        <pc:spChg chg="mod">
          <ac:chgData name="Ashleigh Sobol" userId="8430f2a2-602f-4dde-a79b-412efd9dd8bf" providerId="ADAL" clId="{4E762FB4-02C7-4155-A12A-4ED79F828FBE}" dt="2018-11-23T10:59:56.704" v="4"/>
          <ac:spMkLst>
            <pc:docMk/>
            <pc:sldMk cId="36917022" sldId="360"/>
            <ac:spMk id="7" creationId="{B632E459-9B27-4467-B89C-78410207B713}"/>
          </ac:spMkLst>
        </pc:spChg>
        <pc:spChg chg="mod">
          <ac:chgData name="Ashleigh Sobol" userId="8430f2a2-602f-4dde-a79b-412efd9dd8bf" providerId="ADAL" clId="{4E762FB4-02C7-4155-A12A-4ED79F828FBE}" dt="2018-11-23T11:05:57.095" v="7" actId="115"/>
          <ac:spMkLst>
            <pc:docMk/>
            <pc:sldMk cId="36917022" sldId="360"/>
            <ac:spMk id="19" creationId="{5252A847-DE45-4FA3-A1F8-EEBEB845FF8E}"/>
          </ac:spMkLst>
        </pc:spChg>
      </pc:sldChg>
      <pc:sldChg chg="modSp add ord">
        <pc:chgData name="Ashleigh Sobol" userId="8430f2a2-602f-4dde-a79b-412efd9dd8bf" providerId="ADAL" clId="{4E762FB4-02C7-4155-A12A-4ED79F828FBE}" dt="2018-11-23T10:59:56.704" v="4"/>
        <pc:sldMkLst>
          <pc:docMk/>
          <pc:sldMk cId="332354265" sldId="366"/>
        </pc:sldMkLst>
        <pc:spChg chg="mod">
          <ac:chgData name="Ashleigh Sobol" userId="8430f2a2-602f-4dde-a79b-412efd9dd8bf" providerId="ADAL" clId="{4E762FB4-02C7-4155-A12A-4ED79F828FBE}" dt="2018-11-23T10:59:56.704" v="4"/>
          <ac:spMkLst>
            <pc:docMk/>
            <pc:sldMk cId="332354265" sldId="366"/>
            <ac:spMk id="7" creationId="{9C98043F-F327-469C-AFFD-8AE7F5773C62}"/>
          </ac:spMkLst>
        </pc:spChg>
      </pc:sldChg>
    </pc:docChg>
  </pc:docChgLst>
  <pc:docChgLst>
    <pc:chgData name="Lindsay Grix" userId="a678036f-2d88-407c-addb-d0af3fea6eec" providerId="ADAL" clId="{77DC8455-D5A8-44EA-865A-D1865883CCB0}"/>
    <pc:docChg chg="undo modSld">
      <pc:chgData name="Lindsay Grix" userId="a678036f-2d88-407c-addb-d0af3fea6eec" providerId="ADAL" clId="{77DC8455-D5A8-44EA-865A-D1865883CCB0}" dt="2019-01-08T09:11:13.865" v="3" actId="20577"/>
      <pc:docMkLst>
        <pc:docMk/>
      </pc:docMkLst>
      <pc:sldChg chg="modSp">
        <pc:chgData name="Lindsay Grix" userId="a678036f-2d88-407c-addb-d0af3fea6eec" providerId="ADAL" clId="{77DC8455-D5A8-44EA-865A-D1865883CCB0}" dt="2019-01-08T09:11:13.865" v="3" actId="20577"/>
        <pc:sldMkLst>
          <pc:docMk/>
          <pc:sldMk cId="2637481266" sldId="256"/>
        </pc:sldMkLst>
        <pc:spChg chg="mod">
          <ac:chgData name="Lindsay Grix" userId="a678036f-2d88-407c-addb-d0af3fea6eec" providerId="ADAL" clId="{77DC8455-D5A8-44EA-865A-D1865883CCB0}" dt="2019-01-08T09:11:13.865" v="3" actId="20577"/>
          <ac:spMkLst>
            <pc:docMk/>
            <pc:sldMk cId="2637481266" sldId="256"/>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18/02/2020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18/02/2020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18/02/2020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18/02/2020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18/02/2020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18/02/2020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survey.zohopublic.eu/zs/V2BBWx"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lassroomsecrets.co.uk/convert-metric-measures-year-6-measurement-resource-pack"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ategory/maths/year-6/spring-block-4-converting-units/" TargetMode="External"/><Relationship Id="rId5" Type="http://schemas.openxmlformats.org/officeDocument/2006/relationships/hyperlink" Target="https://classroomsecrets.co.uk/content-domain-filter/?fwp_contentdomain=6m9" TargetMode="External"/><Relationship Id="rId4" Type="http://schemas.openxmlformats.org/officeDocument/2006/relationships/hyperlink" Target="https://classroomsecrets.co.uk/content-domain-filter/?fwp_contentdomain=6m5"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3ED7630-B510-4542-A0A1-7822AA3C9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2020</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a:solidFill>
                  <a:srgbClr val="E7E6E6">
                    <a:lumMod val="50000"/>
                  </a:srgbClr>
                </a:solidFill>
                <a:latin typeface="Century Gothic" panose="020B0502020202020204" pitchFamily="34" charset="0"/>
              </a:rPr>
              <a:t>LIFE/work balance</a:t>
            </a:r>
            <a:endParaRPr lang="en-GB" sz="1600" b="1">
              <a:solidFill>
                <a:srgbClr val="E7E6E6">
                  <a:lumMod val="25000"/>
                </a:srgbClr>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We have started a #</a:t>
            </a:r>
            <a:r>
              <a:rPr lang="en-GB" sz="1600" b="1" err="1">
                <a:solidFill>
                  <a:prstClr val="black"/>
                </a:solidFill>
                <a:latin typeface="Century Gothic" panose="020B0502020202020204" pitchFamily="34" charset="0"/>
              </a:rPr>
              <a:t>LIFEworkbalance</a:t>
            </a:r>
            <a:r>
              <a:rPr lang="en-GB" sz="1600" b="1">
                <a:solidFill>
                  <a:prstClr val="black"/>
                </a:solidFill>
                <a:latin typeface="Century Gothic" panose="020B0502020202020204" pitchFamily="34" charset="0"/>
              </a:rPr>
              <a:t> campaign and we need your help to complete our LIFE/work balance survey.</a:t>
            </a:r>
          </a:p>
          <a:p>
            <a:pPr lvl="0">
              <a:defRPr/>
            </a:pPr>
            <a:endParaRPr lang="en-GB" sz="1600" b="1">
              <a:solidFill>
                <a:prstClr val="black"/>
              </a:solidFill>
              <a:latin typeface="Century Gothic" panose="020B0502020202020204" pitchFamily="34" charset="0"/>
            </a:endParaRPr>
          </a:p>
          <a:p>
            <a:pPr lvl="0">
              <a:defRPr/>
            </a:pPr>
            <a:br>
              <a:rPr lang="en-GB" sz="1600" b="1">
                <a:solidFill>
                  <a:prstClr val="black"/>
                </a:solidFill>
                <a:latin typeface="Century Gothic" panose="020B0502020202020204" pitchFamily="34" charset="0"/>
              </a:rPr>
            </a:br>
            <a:r>
              <a:rPr lang="en-GB" sz="1600" b="1">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a:solidFill>
                <a:prstClr val="black"/>
              </a:solidFill>
              <a:latin typeface="Century Gothic" panose="020B0502020202020204" pitchFamily="34" charset="0"/>
            </a:endParaRPr>
          </a:p>
          <a:p>
            <a:pPr lvl="0">
              <a:defRPr/>
            </a:pPr>
            <a:endParaRPr lang="en-GB" sz="1600" b="1">
              <a:solidFill>
                <a:prstClr val="black"/>
              </a:solidFill>
              <a:latin typeface="Century Gothic" panose="020B0502020202020204" pitchFamily="34" charset="0"/>
            </a:endParaRPr>
          </a:p>
          <a:p>
            <a:pPr lvl="0">
              <a:defRPr/>
            </a:pPr>
            <a:r>
              <a:rPr lang="en-GB" sz="1600" b="1">
                <a:solidFill>
                  <a:prstClr val="black"/>
                </a:solidFill>
                <a:latin typeface="Century Gothic" panose="020B0502020202020204" pitchFamily="34" charset="0"/>
              </a:rPr>
              <a:t>Want to be a part of this campaign? Take the </a:t>
            </a:r>
            <a:r>
              <a:rPr lang="en-GB" sz="1600" b="1">
                <a:solidFill>
                  <a:prstClr val="black"/>
                </a:solidFill>
                <a:latin typeface="Century Gothic" panose="020B0502020202020204" pitchFamily="34" charset="0"/>
                <a:hlinkClick r:id="rId4"/>
              </a:rPr>
              <a:t>survey</a:t>
            </a:r>
            <a:r>
              <a:rPr lang="en-GB" sz="1600" b="1">
                <a:solidFill>
                  <a:prstClr val="black"/>
                </a:solidFill>
                <a:latin typeface="Century Gothic" panose="020B0502020202020204" pitchFamily="34" charset="0"/>
              </a:rPr>
              <a:t> on our website and share it with your colleagues!</a:t>
            </a:r>
            <a:endParaRPr lang="en-GB" sz="1600" b="1">
              <a:solidFill>
                <a:schemeClr val="tx1"/>
              </a:solidFill>
              <a:latin typeface="Century Gothic" panose="020B0502020202020204" pitchFamily="34" charset="0"/>
            </a:endParaRPr>
          </a:p>
          <a:p>
            <a:pPr lvl="0" algn="ctr"/>
            <a:endParaRPr lang="en-GB" sz="1600" b="1">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5">
            <a:extLst>
              <a:ext uri="{28A0092B-C50C-407E-A947-70E740481C1C}">
                <a14:useLocalDpi xmlns:a14="http://schemas.microsoft.com/office/drawing/2010/main" val="0"/>
              </a:ext>
            </a:extLst>
          </a:blip>
          <a:srcRect t="23532" b="34296"/>
          <a:stretch/>
        </p:blipFill>
        <p:spPr>
          <a:xfrm>
            <a:off x="793488" y="744718"/>
            <a:ext cx="7557025" cy="2253006"/>
          </a:xfrm>
          <a:prstGeom prst="rect">
            <a:avLst/>
          </a:prstGeom>
        </p:spPr>
      </p:pic>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missing operation and measurement to convert between g and kg.</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A6E72EC0-197B-42DC-9FEF-E870D218FD21}"/>
              </a:ext>
            </a:extLst>
          </p:cNvPr>
          <p:cNvGraphicFramePr>
            <a:graphicFrameLocks noGrp="1"/>
          </p:cNvGraphicFramePr>
          <p:nvPr>
            <p:extLst>
              <p:ext uri="{D42A27DB-BD31-4B8C-83A1-F6EECF244321}">
                <p14:modId xmlns:p14="http://schemas.microsoft.com/office/powerpoint/2010/main" val="3618073697"/>
              </p:ext>
            </p:extLst>
          </p:nvPr>
        </p:nvGraphicFramePr>
        <p:xfrm>
          <a:off x="1632555" y="3060653"/>
          <a:ext cx="5878890" cy="1052306"/>
        </p:xfrm>
        <a:graphic>
          <a:graphicData uri="http://schemas.openxmlformats.org/drawingml/2006/table">
            <a:tbl>
              <a:tblPr firstRow="1" bandRow="1">
                <a:tableStyleId>{5940675A-B579-460E-94D1-54222C63F5DA}</a:tableStyleId>
              </a:tblPr>
              <a:tblGrid>
                <a:gridCol w="1824000">
                  <a:extLst>
                    <a:ext uri="{9D8B030D-6E8A-4147-A177-3AD203B41FA5}">
                      <a16:colId xmlns:a16="http://schemas.microsoft.com/office/drawing/2014/main" val="4268724113"/>
                    </a:ext>
                  </a:extLst>
                </a:gridCol>
                <a:gridCol w="1052307">
                  <a:extLst>
                    <a:ext uri="{9D8B030D-6E8A-4147-A177-3AD203B41FA5}">
                      <a16:colId xmlns:a16="http://schemas.microsoft.com/office/drawing/2014/main" val="1825918711"/>
                    </a:ext>
                  </a:extLst>
                </a:gridCol>
                <a:gridCol w="561231">
                  <a:extLst>
                    <a:ext uri="{9D8B030D-6E8A-4147-A177-3AD203B41FA5}">
                      <a16:colId xmlns:a16="http://schemas.microsoft.com/office/drawing/2014/main" val="112906091"/>
                    </a:ext>
                  </a:extLst>
                </a:gridCol>
                <a:gridCol w="1220676">
                  <a:extLst>
                    <a:ext uri="{9D8B030D-6E8A-4147-A177-3AD203B41FA5}">
                      <a16:colId xmlns:a16="http://schemas.microsoft.com/office/drawing/2014/main" val="1823910635"/>
                    </a:ext>
                  </a:extLst>
                </a:gridCol>
                <a:gridCol w="1220676">
                  <a:extLst>
                    <a:ext uri="{9D8B030D-6E8A-4147-A177-3AD203B41FA5}">
                      <a16:colId xmlns:a16="http://schemas.microsoft.com/office/drawing/2014/main" val="3829094027"/>
                    </a:ext>
                  </a:extLst>
                </a:gridCol>
              </a:tblGrid>
              <a:tr h="771692">
                <a:tc rowSpan="2">
                  <a:txBody>
                    <a:bodyPr/>
                    <a:lstStyle/>
                    <a:p>
                      <a:pPr algn="ctr"/>
                      <a:r>
                        <a:rPr lang="en-US" sz="3200" b="1" i="0" dirty="0">
                          <a:latin typeface="Century Gothic" panose="020B0502020202020204" pitchFamily="34" charset="0"/>
                        </a:rPr>
                        <a:t>285g</a:t>
                      </a:r>
                    </a:p>
                  </a:txBody>
                  <a:tcPr marL="100584" marR="100584" marT="50292" marB="50292"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endParaRPr lang="en-US" sz="3200" b="1" i="0" dirty="0">
                        <a:solidFill>
                          <a:srgbClr val="FF0000"/>
                        </a:solidFill>
                        <a:latin typeface="Century Gothic" panose="020B0502020202020204" pitchFamily="34" charset="0"/>
                      </a:endParaRP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lang="en-US" sz="3200" b="1" i="0" dirty="0">
                          <a:latin typeface="Century Gothic" panose="020B0502020202020204" pitchFamily="34" charset="0"/>
                        </a:rPr>
                        <a:t>=</a:t>
                      </a:r>
                    </a:p>
                  </a:txBody>
                  <a:tcPr marL="100584" marR="100584" marT="50292" marB="50292"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3200" b="1" i="0" dirty="0">
                        <a:solidFill>
                          <a:srgbClr val="FF0000"/>
                        </a:solidFill>
                        <a:latin typeface="Century Gothic" panose="020B0502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US" sz="3200" b="1" i="0" dirty="0">
                          <a:latin typeface="Century Gothic" panose="020B0502020202020204" pitchFamily="34" charset="0"/>
                        </a:rPr>
                        <a:t>kg</a:t>
                      </a:r>
                    </a:p>
                  </a:txBody>
                  <a:tcPr marL="100584" marR="100584"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2902311"/>
                  </a:ext>
                </a:extLst>
              </a:tr>
              <a:tr h="280614">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endParaRPr lang="en-US" sz="100" b="1" i="0"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extLst>
                  <a:ext uri="{0D108BD9-81ED-4DB2-BD59-A6C34878D82A}">
                    <a16:rowId xmlns:a16="http://schemas.microsoft.com/office/drawing/2014/main" val="4021014430"/>
                  </a:ext>
                </a:extLst>
              </a:tr>
            </a:tbl>
          </a:graphicData>
        </a:graphic>
      </p:graphicFrame>
    </p:spTree>
    <p:extLst>
      <p:ext uri="{BB962C8B-B14F-4D97-AF65-F5344CB8AC3E}">
        <p14:creationId xmlns:p14="http://schemas.microsoft.com/office/powerpoint/2010/main" val="48681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missing operation and measurement to convert between g and kg.</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A6E72EC0-197B-42DC-9FEF-E870D218FD21}"/>
              </a:ext>
            </a:extLst>
          </p:cNvPr>
          <p:cNvGraphicFramePr>
            <a:graphicFrameLocks noGrp="1"/>
          </p:cNvGraphicFramePr>
          <p:nvPr>
            <p:extLst>
              <p:ext uri="{D42A27DB-BD31-4B8C-83A1-F6EECF244321}">
                <p14:modId xmlns:p14="http://schemas.microsoft.com/office/powerpoint/2010/main" val="3953118612"/>
              </p:ext>
            </p:extLst>
          </p:nvPr>
        </p:nvGraphicFramePr>
        <p:xfrm>
          <a:off x="1632555" y="3060653"/>
          <a:ext cx="5878890" cy="1052306"/>
        </p:xfrm>
        <a:graphic>
          <a:graphicData uri="http://schemas.openxmlformats.org/drawingml/2006/table">
            <a:tbl>
              <a:tblPr firstRow="1" bandRow="1">
                <a:tableStyleId>{5940675A-B579-460E-94D1-54222C63F5DA}</a:tableStyleId>
              </a:tblPr>
              <a:tblGrid>
                <a:gridCol w="1824000">
                  <a:extLst>
                    <a:ext uri="{9D8B030D-6E8A-4147-A177-3AD203B41FA5}">
                      <a16:colId xmlns:a16="http://schemas.microsoft.com/office/drawing/2014/main" val="4268724113"/>
                    </a:ext>
                  </a:extLst>
                </a:gridCol>
                <a:gridCol w="1052307">
                  <a:extLst>
                    <a:ext uri="{9D8B030D-6E8A-4147-A177-3AD203B41FA5}">
                      <a16:colId xmlns:a16="http://schemas.microsoft.com/office/drawing/2014/main" val="1825918711"/>
                    </a:ext>
                  </a:extLst>
                </a:gridCol>
                <a:gridCol w="561231">
                  <a:extLst>
                    <a:ext uri="{9D8B030D-6E8A-4147-A177-3AD203B41FA5}">
                      <a16:colId xmlns:a16="http://schemas.microsoft.com/office/drawing/2014/main" val="112906091"/>
                    </a:ext>
                  </a:extLst>
                </a:gridCol>
                <a:gridCol w="1220676">
                  <a:extLst>
                    <a:ext uri="{9D8B030D-6E8A-4147-A177-3AD203B41FA5}">
                      <a16:colId xmlns:a16="http://schemas.microsoft.com/office/drawing/2014/main" val="1823910635"/>
                    </a:ext>
                  </a:extLst>
                </a:gridCol>
                <a:gridCol w="1220676">
                  <a:extLst>
                    <a:ext uri="{9D8B030D-6E8A-4147-A177-3AD203B41FA5}">
                      <a16:colId xmlns:a16="http://schemas.microsoft.com/office/drawing/2014/main" val="3829094027"/>
                    </a:ext>
                  </a:extLst>
                </a:gridCol>
              </a:tblGrid>
              <a:tr h="771692">
                <a:tc rowSpan="2">
                  <a:txBody>
                    <a:bodyPr/>
                    <a:lstStyle/>
                    <a:p>
                      <a:pPr algn="ctr"/>
                      <a:r>
                        <a:rPr lang="en-US" sz="3200" b="1" i="0" dirty="0">
                          <a:latin typeface="Century Gothic" panose="020B0502020202020204" pitchFamily="34" charset="0"/>
                        </a:rPr>
                        <a:t>285g</a:t>
                      </a:r>
                    </a:p>
                  </a:txBody>
                  <a:tcPr marL="100584" marR="100584" marT="50292" marB="50292"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US" sz="2400" b="1" i="0" dirty="0">
                          <a:solidFill>
                            <a:srgbClr val="FF0000"/>
                          </a:solidFill>
                          <a:latin typeface="Century Gothic" panose="020B0502020202020204" pitchFamily="34" charset="0"/>
                        </a:rPr>
                        <a:t>÷</a:t>
                      </a:r>
                    </a:p>
                    <a:p>
                      <a:pPr algn="ctr"/>
                      <a:r>
                        <a:rPr lang="en-US" sz="2400" b="1" i="0" dirty="0">
                          <a:solidFill>
                            <a:srgbClr val="FF0000"/>
                          </a:solidFill>
                          <a:latin typeface="Century Gothic" panose="020B0502020202020204" pitchFamily="34" charset="0"/>
                        </a:rPr>
                        <a:t>1,000</a:t>
                      </a:r>
                    </a:p>
                  </a:txBody>
                  <a:tcPr marL="100584" marR="100584" marT="50292" marB="502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lang="en-US" sz="3200" b="1" i="0" dirty="0">
                          <a:latin typeface="Century Gothic" panose="020B0502020202020204" pitchFamily="34" charset="0"/>
                        </a:rPr>
                        <a:t>=</a:t>
                      </a:r>
                    </a:p>
                  </a:txBody>
                  <a:tcPr marL="100584" marR="100584" marT="50292" marB="50292"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b="1" i="0" dirty="0">
                          <a:solidFill>
                            <a:srgbClr val="FF0000"/>
                          </a:solidFill>
                          <a:latin typeface="Century Gothic" panose="020B0502020202020204" pitchFamily="34" charset="0"/>
                        </a:rPr>
                        <a:t>0.285</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en-US" sz="3200" b="1" i="0" dirty="0">
                          <a:latin typeface="Century Gothic" panose="020B0502020202020204" pitchFamily="34" charset="0"/>
                        </a:rPr>
                        <a:t>kg</a:t>
                      </a:r>
                    </a:p>
                  </a:txBody>
                  <a:tcPr marL="100584" marR="100584"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2902311"/>
                  </a:ext>
                </a:extLst>
              </a:tr>
              <a:tr h="280614">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endParaRPr lang="en-US" sz="100" b="1" i="0" dirty="0">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extLst>
                  <a:ext uri="{0D108BD9-81ED-4DB2-BD59-A6C34878D82A}">
                    <a16:rowId xmlns:a16="http://schemas.microsoft.com/office/drawing/2014/main" val="4021014430"/>
                  </a:ext>
                </a:extLst>
              </a:tr>
            </a:tbl>
          </a:graphicData>
        </a:graphic>
      </p:graphicFrame>
    </p:spTree>
    <p:extLst>
      <p:ext uri="{BB962C8B-B14F-4D97-AF65-F5344CB8AC3E}">
        <p14:creationId xmlns:p14="http://schemas.microsoft.com/office/powerpoint/2010/main" val="79216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Find and correct the errors in these conversions: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B16B42B1-CAAF-47E3-979B-092CEAC00B51}"/>
              </a:ext>
            </a:extLst>
          </p:cNvPr>
          <p:cNvGraphicFramePr>
            <a:graphicFrameLocks noGrp="1"/>
          </p:cNvGraphicFramePr>
          <p:nvPr>
            <p:extLst>
              <p:ext uri="{D42A27DB-BD31-4B8C-83A1-F6EECF244321}">
                <p14:modId xmlns:p14="http://schemas.microsoft.com/office/powerpoint/2010/main" val="394142157"/>
              </p:ext>
            </p:extLst>
          </p:nvPr>
        </p:nvGraphicFramePr>
        <p:xfrm>
          <a:off x="1892373" y="2054007"/>
          <a:ext cx="5359255" cy="3092872"/>
        </p:xfrm>
        <a:graphic>
          <a:graphicData uri="http://schemas.openxmlformats.org/drawingml/2006/table">
            <a:tbl>
              <a:tblPr firstRow="1" bandRow="1">
                <a:tableStyleId>{5940675A-B579-460E-94D1-54222C63F5DA}</a:tableStyleId>
              </a:tblPr>
              <a:tblGrid>
                <a:gridCol w="713016">
                  <a:extLst>
                    <a:ext uri="{9D8B030D-6E8A-4147-A177-3AD203B41FA5}">
                      <a16:colId xmlns:a16="http://schemas.microsoft.com/office/drawing/2014/main" val="1817693290"/>
                    </a:ext>
                  </a:extLst>
                </a:gridCol>
                <a:gridCol w="1812952">
                  <a:extLst>
                    <a:ext uri="{9D8B030D-6E8A-4147-A177-3AD203B41FA5}">
                      <a16:colId xmlns:a16="http://schemas.microsoft.com/office/drawing/2014/main" val="4121098538"/>
                    </a:ext>
                  </a:extLst>
                </a:gridCol>
                <a:gridCol w="704844">
                  <a:extLst>
                    <a:ext uri="{9D8B030D-6E8A-4147-A177-3AD203B41FA5}">
                      <a16:colId xmlns:a16="http://schemas.microsoft.com/office/drawing/2014/main" val="170959852"/>
                    </a:ext>
                  </a:extLst>
                </a:gridCol>
                <a:gridCol w="2128443">
                  <a:extLst>
                    <a:ext uri="{9D8B030D-6E8A-4147-A177-3AD203B41FA5}">
                      <a16:colId xmlns:a16="http://schemas.microsoft.com/office/drawing/2014/main" val="227259664"/>
                    </a:ext>
                  </a:extLst>
                </a:gridCol>
              </a:tblGrid>
              <a:tr h="773218">
                <a:tc>
                  <a:txBody>
                    <a:bodyPr/>
                    <a:lstStyle/>
                    <a:p>
                      <a:pPr algn="ctr"/>
                      <a:r>
                        <a:rPr lang="en-US" sz="2500" b="1" i="0" dirty="0">
                          <a:latin typeface="Century Gothic" panose="020B0502020202020204" pitchFamily="34" charset="0"/>
                        </a:rPr>
                        <a:t>A.</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1,565g</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1.565kg</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099097265"/>
                  </a:ext>
                </a:extLst>
              </a:tr>
              <a:tr h="773218">
                <a:tc>
                  <a:txBody>
                    <a:bodyPr/>
                    <a:lstStyle/>
                    <a:p>
                      <a:pPr algn="ctr"/>
                      <a:r>
                        <a:rPr lang="en-US" sz="2500" b="1" i="0" dirty="0">
                          <a:latin typeface="Century Gothic" panose="020B0502020202020204" pitchFamily="34" charset="0"/>
                        </a:rPr>
                        <a:t>B.</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2.35L</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solidFill>
                            <a:schemeClr val="tx1"/>
                          </a:solidFill>
                          <a:latin typeface="Century Gothic" panose="020B0502020202020204" pitchFamily="34" charset="0"/>
                        </a:rPr>
                        <a:t>235ml</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06213550"/>
                  </a:ext>
                </a:extLst>
              </a:tr>
              <a:tr h="773218">
                <a:tc>
                  <a:txBody>
                    <a:bodyPr/>
                    <a:lstStyle/>
                    <a:p>
                      <a:pPr algn="ctr"/>
                      <a:r>
                        <a:rPr lang="en-US" sz="2500" b="1" i="0" dirty="0">
                          <a:latin typeface="Century Gothic" panose="020B0502020202020204" pitchFamily="34" charset="0"/>
                        </a:rPr>
                        <a:t>C.</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15cm</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solidFill>
                            <a:schemeClr val="tx1"/>
                          </a:solidFill>
                          <a:latin typeface="Century Gothic" panose="020B0502020202020204" pitchFamily="34" charset="0"/>
                        </a:rPr>
                        <a:t>150mm</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43613426"/>
                  </a:ext>
                </a:extLst>
              </a:tr>
              <a:tr h="773218">
                <a:tc>
                  <a:txBody>
                    <a:bodyPr/>
                    <a:lstStyle/>
                    <a:p>
                      <a:pPr algn="ctr"/>
                      <a:r>
                        <a:rPr lang="en-US" sz="2500" b="1" i="0" dirty="0">
                          <a:latin typeface="Century Gothic" panose="020B0502020202020204" pitchFamily="34" charset="0"/>
                        </a:rPr>
                        <a:t>D.</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1,500mm</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solidFill>
                            <a:schemeClr val="tx1"/>
                          </a:solidFill>
                          <a:latin typeface="Century Gothic" panose="020B0502020202020204" pitchFamily="34" charset="0"/>
                        </a:rPr>
                        <a:t>1.05m</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41227324"/>
                  </a:ext>
                </a:extLst>
              </a:tr>
            </a:tbl>
          </a:graphicData>
        </a:graphic>
      </p:graphicFrame>
    </p:spTree>
    <p:extLst>
      <p:ext uri="{BB962C8B-B14F-4D97-AF65-F5344CB8AC3E}">
        <p14:creationId xmlns:p14="http://schemas.microsoft.com/office/powerpoint/2010/main" val="1652295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Find and correct the errors in these conversions: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B16B42B1-CAAF-47E3-979B-092CEAC00B51}"/>
              </a:ext>
            </a:extLst>
          </p:cNvPr>
          <p:cNvGraphicFramePr>
            <a:graphicFrameLocks noGrp="1"/>
          </p:cNvGraphicFramePr>
          <p:nvPr>
            <p:extLst>
              <p:ext uri="{D42A27DB-BD31-4B8C-83A1-F6EECF244321}">
                <p14:modId xmlns:p14="http://schemas.microsoft.com/office/powerpoint/2010/main" val="895037179"/>
              </p:ext>
            </p:extLst>
          </p:nvPr>
        </p:nvGraphicFramePr>
        <p:xfrm>
          <a:off x="1892373" y="2054007"/>
          <a:ext cx="5359255" cy="3092872"/>
        </p:xfrm>
        <a:graphic>
          <a:graphicData uri="http://schemas.openxmlformats.org/drawingml/2006/table">
            <a:tbl>
              <a:tblPr firstRow="1" bandRow="1">
                <a:tableStyleId>{5940675A-B579-460E-94D1-54222C63F5DA}</a:tableStyleId>
              </a:tblPr>
              <a:tblGrid>
                <a:gridCol w="713016">
                  <a:extLst>
                    <a:ext uri="{9D8B030D-6E8A-4147-A177-3AD203B41FA5}">
                      <a16:colId xmlns:a16="http://schemas.microsoft.com/office/drawing/2014/main" val="1817693290"/>
                    </a:ext>
                  </a:extLst>
                </a:gridCol>
                <a:gridCol w="1812952">
                  <a:extLst>
                    <a:ext uri="{9D8B030D-6E8A-4147-A177-3AD203B41FA5}">
                      <a16:colId xmlns:a16="http://schemas.microsoft.com/office/drawing/2014/main" val="4121098538"/>
                    </a:ext>
                  </a:extLst>
                </a:gridCol>
                <a:gridCol w="704844">
                  <a:extLst>
                    <a:ext uri="{9D8B030D-6E8A-4147-A177-3AD203B41FA5}">
                      <a16:colId xmlns:a16="http://schemas.microsoft.com/office/drawing/2014/main" val="170959852"/>
                    </a:ext>
                  </a:extLst>
                </a:gridCol>
                <a:gridCol w="2128443">
                  <a:extLst>
                    <a:ext uri="{9D8B030D-6E8A-4147-A177-3AD203B41FA5}">
                      <a16:colId xmlns:a16="http://schemas.microsoft.com/office/drawing/2014/main" val="227259664"/>
                    </a:ext>
                  </a:extLst>
                </a:gridCol>
              </a:tblGrid>
              <a:tr h="773218">
                <a:tc>
                  <a:txBody>
                    <a:bodyPr/>
                    <a:lstStyle/>
                    <a:p>
                      <a:pPr algn="ctr"/>
                      <a:r>
                        <a:rPr lang="en-US" sz="2500" b="1" i="0" dirty="0">
                          <a:latin typeface="Century Gothic" panose="020B0502020202020204" pitchFamily="34" charset="0"/>
                        </a:rPr>
                        <a:t>A.</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1,565g</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1.565kg</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099097265"/>
                  </a:ext>
                </a:extLst>
              </a:tr>
              <a:tr h="773218">
                <a:tc>
                  <a:txBody>
                    <a:bodyPr/>
                    <a:lstStyle/>
                    <a:p>
                      <a:pPr algn="ctr"/>
                      <a:r>
                        <a:rPr lang="en-US" sz="2500" b="1" i="0" dirty="0">
                          <a:latin typeface="Century Gothic" panose="020B0502020202020204" pitchFamily="34" charset="0"/>
                        </a:rPr>
                        <a:t>B.</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2.35L</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solidFill>
                            <a:srgbClr val="FF0000"/>
                          </a:solidFill>
                          <a:latin typeface="Century Gothic" panose="020B0502020202020204" pitchFamily="34" charset="0"/>
                        </a:rPr>
                        <a:t>2,350ml</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06213550"/>
                  </a:ext>
                </a:extLst>
              </a:tr>
              <a:tr h="773218">
                <a:tc>
                  <a:txBody>
                    <a:bodyPr/>
                    <a:lstStyle/>
                    <a:p>
                      <a:pPr algn="ctr"/>
                      <a:r>
                        <a:rPr lang="en-US" sz="2500" b="1" i="0" dirty="0">
                          <a:latin typeface="Century Gothic" panose="020B0502020202020204" pitchFamily="34" charset="0"/>
                        </a:rPr>
                        <a:t>C.</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15cm</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solidFill>
                            <a:schemeClr val="tx1"/>
                          </a:solidFill>
                          <a:latin typeface="Century Gothic" panose="020B0502020202020204" pitchFamily="34" charset="0"/>
                        </a:rPr>
                        <a:t>150mm</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43613426"/>
                  </a:ext>
                </a:extLst>
              </a:tr>
              <a:tr h="773218">
                <a:tc>
                  <a:txBody>
                    <a:bodyPr/>
                    <a:lstStyle/>
                    <a:p>
                      <a:pPr algn="ctr"/>
                      <a:r>
                        <a:rPr lang="en-US" sz="2500" b="1" i="0" dirty="0">
                          <a:latin typeface="Century Gothic" panose="020B0502020202020204" pitchFamily="34" charset="0"/>
                        </a:rPr>
                        <a:t>D.</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1,500mm</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latin typeface="Century Gothic" panose="020B0502020202020204" pitchFamily="34" charset="0"/>
                        </a:rPr>
                        <a:t>=</a:t>
                      </a:r>
                    </a:p>
                  </a:txBody>
                  <a:tcPr marL="185159" marR="185159" marT="92578" marB="9257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2500" b="1" i="0" dirty="0">
                          <a:solidFill>
                            <a:srgbClr val="FF0000"/>
                          </a:solidFill>
                          <a:latin typeface="Century Gothic" panose="020B0502020202020204" pitchFamily="34" charset="0"/>
                        </a:rPr>
                        <a:t>1.5m</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541227324"/>
                  </a:ext>
                </a:extLst>
              </a:tr>
            </a:tbl>
          </a:graphicData>
        </a:graphic>
      </p:graphicFrame>
    </p:spTree>
    <p:extLst>
      <p:ext uri="{BB962C8B-B14F-4D97-AF65-F5344CB8AC3E}">
        <p14:creationId xmlns:p14="http://schemas.microsoft.com/office/powerpoint/2010/main" val="3986360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Roland thinks that he walked the farthest on Wednesday.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Do you agree? Explain why.</a:t>
            </a:r>
          </a:p>
          <a:p>
            <a:pPr lvl="0" algn="ctr"/>
            <a:endParaRPr lang="en-GB" sz="2000" b="1" u="sng"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4AED8D87-57E5-4942-B15E-805B98AA61F9}"/>
              </a:ext>
            </a:extLst>
          </p:cNvPr>
          <p:cNvGraphicFramePr>
            <a:graphicFrameLocks noGrp="1"/>
          </p:cNvGraphicFramePr>
          <p:nvPr>
            <p:extLst>
              <p:ext uri="{D42A27DB-BD31-4B8C-83A1-F6EECF244321}">
                <p14:modId xmlns:p14="http://schemas.microsoft.com/office/powerpoint/2010/main" val="2930155698"/>
              </p:ext>
            </p:extLst>
          </p:nvPr>
        </p:nvGraphicFramePr>
        <p:xfrm>
          <a:off x="1903609" y="1512461"/>
          <a:ext cx="5336782" cy="2949613"/>
        </p:xfrm>
        <a:graphic>
          <a:graphicData uri="http://schemas.openxmlformats.org/drawingml/2006/table">
            <a:tbl>
              <a:tblPr firstRow="1" bandRow="1">
                <a:tableStyleId>{5940675A-B579-460E-94D1-54222C63F5DA}</a:tableStyleId>
              </a:tblPr>
              <a:tblGrid>
                <a:gridCol w="929539">
                  <a:extLst>
                    <a:ext uri="{9D8B030D-6E8A-4147-A177-3AD203B41FA5}">
                      <a16:colId xmlns:a16="http://schemas.microsoft.com/office/drawing/2014/main" val="4048870268"/>
                    </a:ext>
                  </a:extLst>
                </a:gridCol>
                <a:gridCol w="1469081">
                  <a:extLst>
                    <a:ext uri="{9D8B030D-6E8A-4147-A177-3AD203B41FA5}">
                      <a16:colId xmlns:a16="http://schemas.microsoft.com/office/drawing/2014/main" val="1578674211"/>
                    </a:ext>
                  </a:extLst>
                </a:gridCol>
                <a:gridCol w="1469081">
                  <a:extLst>
                    <a:ext uri="{9D8B030D-6E8A-4147-A177-3AD203B41FA5}">
                      <a16:colId xmlns:a16="http://schemas.microsoft.com/office/drawing/2014/main" val="2479035561"/>
                    </a:ext>
                  </a:extLst>
                </a:gridCol>
                <a:gridCol w="1469081">
                  <a:extLst>
                    <a:ext uri="{9D8B030D-6E8A-4147-A177-3AD203B41FA5}">
                      <a16:colId xmlns:a16="http://schemas.microsoft.com/office/drawing/2014/main" val="3219835509"/>
                    </a:ext>
                  </a:extLst>
                </a:gridCol>
              </a:tblGrid>
              <a:tr h="405848">
                <a:tc>
                  <a:txBody>
                    <a:bodyPr/>
                    <a:lstStyle/>
                    <a:p>
                      <a:pPr algn="ctr"/>
                      <a:endParaRPr lang="en-US" sz="17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700" b="1" i="0" dirty="0">
                          <a:solidFill>
                            <a:schemeClr val="tx1"/>
                          </a:solidFill>
                          <a:latin typeface="Century Gothic" panose="020B0502020202020204" pitchFamily="34" charset="0"/>
                        </a:rPr>
                        <a:t>9am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12pm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3pm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2943498611"/>
                  </a:ext>
                </a:extLst>
              </a:tr>
              <a:tr h="508753">
                <a:tc>
                  <a:txBody>
                    <a:bodyPr/>
                    <a:lstStyle/>
                    <a:p>
                      <a:pPr algn="ctr"/>
                      <a:r>
                        <a:rPr lang="en-US" sz="1700" b="1" i="0" dirty="0">
                          <a:solidFill>
                            <a:schemeClr val="tx1"/>
                          </a:solidFill>
                          <a:latin typeface="Century Gothic" panose="020B0502020202020204" pitchFamily="34" charset="0"/>
                        </a:rPr>
                        <a:t>Mon</a:t>
                      </a:r>
                    </a:p>
                  </a:txBody>
                  <a:tcPr marL="0" marR="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3.565km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2,425m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2,475m</a:t>
                      </a:r>
                    </a:p>
                  </a:txBody>
                  <a:tcPr marL="0" marR="0" marT="0" marB="0" anchor="ctr">
                    <a:solidFill>
                      <a:schemeClr val="bg1"/>
                    </a:solidFill>
                  </a:tcPr>
                </a:tc>
                <a:extLst>
                  <a:ext uri="{0D108BD9-81ED-4DB2-BD59-A6C34878D82A}">
                    <a16:rowId xmlns:a16="http://schemas.microsoft.com/office/drawing/2014/main" val="2772147181"/>
                  </a:ext>
                </a:extLst>
              </a:tr>
              <a:tr h="508753">
                <a:tc>
                  <a:txBody>
                    <a:bodyPr/>
                    <a:lstStyle/>
                    <a:p>
                      <a:pPr algn="ctr"/>
                      <a:r>
                        <a:rPr lang="en-US" sz="1700" b="1" i="0" dirty="0">
                          <a:solidFill>
                            <a:schemeClr val="tx1"/>
                          </a:solidFill>
                          <a:latin typeface="Century Gothic" panose="020B0502020202020204" pitchFamily="34" charset="0"/>
                        </a:rPr>
                        <a:t>Tue</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1.5km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1,050m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5,255m</a:t>
                      </a:r>
                    </a:p>
                  </a:txBody>
                  <a:tcPr marL="0" marR="0" marT="0" marB="0" anchor="ctr">
                    <a:solidFill>
                      <a:schemeClr val="bg1"/>
                    </a:solidFill>
                  </a:tcPr>
                </a:tc>
                <a:extLst>
                  <a:ext uri="{0D108BD9-81ED-4DB2-BD59-A6C34878D82A}">
                    <a16:rowId xmlns:a16="http://schemas.microsoft.com/office/drawing/2014/main" val="3256018482"/>
                  </a:ext>
                </a:extLst>
              </a:tr>
              <a:tr h="508753">
                <a:tc>
                  <a:txBody>
                    <a:bodyPr/>
                    <a:lstStyle/>
                    <a:p>
                      <a:pPr algn="ctr"/>
                      <a:r>
                        <a:rPr lang="en-US" sz="1700" b="1" i="0" dirty="0">
                          <a:solidFill>
                            <a:schemeClr val="tx1"/>
                          </a:solidFill>
                          <a:latin typeface="Century Gothic" panose="020B0502020202020204" pitchFamily="34" charset="0"/>
                        </a:rPr>
                        <a:t>Wed</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6,065m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500m</a:t>
                      </a:r>
                    </a:p>
                  </a:txBody>
                  <a:tcPr marL="0" marR="0" marT="0" marB="0" anchor="ctr">
                    <a:solidFill>
                      <a:schemeClr val="bg1"/>
                    </a:solidFill>
                  </a:tcPr>
                </a:tc>
                <a:extLst>
                  <a:ext uri="{0D108BD9-81ED-4DB2-BD59-A6C34878D82A}">
                    <a16:rowId xmlns:a16="http://schemas.microsoft.com/office/drawing/2014/main" val="4160193953"/>
                  </a:ext>
                </a:extLst>
              </a:tr>
              <a:tr h="508753">
                <a:tc>
                  <a:txBody>
                    <a:bodyPr/>
                    <a:lstStyle/>
                    <a:p>
                      <a:pPr algn="ctr"/>
                      <a:r>
                        <a:rPr lang="en-US" sz="1700" b="1" i="0" dirty="0">
                          <a:solidFill>
                            <a:schemeClr val="tx1"/>
                          </a:solidFill>
                          <a:latin typeface="Century Gothic" panose="020B0502020202020204" pitchFamily="34" charset="0"/>
                        </a:rPr>
                        <a:t>Thu</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4,650m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3.05km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1,455m</a:t>
                      </a:r>
                    </a:p>
                  </a:txBody>
                  <a:tcPr marL="0" marR="0" marT="0" marB="0" anchor="ctr">
                    <a:solidFill>
                      <a:schemeClr val="bg1"/>
                    </a:solidFill>
                  </a:tcPr>
                </a:tc>
                <a:extLst>
                  <a:ext uri="{0D108BD9-81ED-4DB2-BD59-A6C34878D82A}">
                    <a16:rowId xmlns:a16="http://schemas.microsoft.com/office/drawing/2014/main" val="3187783328"/>
                  </a:ext>
                </a:extLst>
              </a:tr>
              <a:tr h="508753">
                <a:tc>
                  <a:txBody>
                    <a:bodyPr/>
                    <a:lstStyle/>
                    <a:p>
                      <a:pPr algn="ctr"/>
                      <a:r>
                        <a:rPr lang="en-US" sz="1700" b="1" i="0" dirty="0">
                          <a:solidFill>
                            <a:schemeClr val="tx1"/>
                          </a:solidFill>
                          <a:latin typeface="Century Gothic" panose="020B0502020202020204" pitchFamily="34" charset="0"/>
                        </a:rPr>
                        <a:t>Fri</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2.075km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3,615m</a:t>
                      </a:r>
                    </a:p>
                  </a:txBody>
                  <a:tcPr marL="0" marR="0" marT="0" marB="0" anchor="ctr">
                    <a:solidFill>
                      <a:schemeClr val="bg1"/>
                    </a:solidFill>
                  </a:tcPr>
                </a:tc>
                <a:extLst>
                  <a:ext uri="{0D108BD9-81ED-4DB2-BD59-A6C34878D82A}">
                    <a16:rowId xmlns:a16="http://schemas.microsoft.com/office/drawing/2014/main" val="2831500741"/>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Roland thinks that he walked the farthest on Wednesday.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Do you agree? Explain why.</a:t>
            </a:r>
          </a:p>
          <a:p>
            <a:pPr lvl="0" defTabSz="514350">
              <a:defRPr/>
            </a:pPr>
            <a:r>
              <a:rPr lang="en-GB" sz="2000" b="1" dirty="0">
                <a:solidFill>
                  <a:schemeClr val="tx1"/>
                </a:solidFill>
                <a:latin typeface="Century Gothic" panose="020B0502020202020204" pitchFamily="34" charset="0"/>
              </a:rPr>
              <a:t>Roland is incorrect because…</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4AED8D87-57E5-4942-B15E-805B98AA61F9}"/>
              </a:ext>
            </a:extLst>
          </p:cNvPr>
          <p:cNvGraphicFramePr>
            <a:graphicFrameLocks noGrp="1"/>
          </p:cNvGraphicFramePr>
          <p:nvPr/>
        </p:nvGraphicFramePr>
        <p:xfrm>
          <a:off x="1903609" y="1512461"/>
          <a:ext cx="5336782" cy="2949613"/>
        </p:xfrm>
        <a:graphic>
          <a:graphicData uri="http://schemas.openxmlformats.org/drawingml/2006/table">
            <a:tbl>
              <a:tblPr firstRow="1" bandRow="1">
                <a:tableStyleId>{5940675A-B579-460E-94D1-54222C63F5DA}</a:tableStyleId>
              </a:tblPr>
              <a:tblGrid>
                <a:gridCol w="929539">
                  <a:extLst>
                    <a:ext uri="{9D8B030D-6E8A-4147-A177-3AD203B41FA5}">
                      <a16:colId xmlns:a16="http://schemas.microsoft.com/office/drawing/2014/main" val="4048870268"/>
                    </a:ext>
                  </a:extLst>
                </a:gridCol>
                <a:gridCol w="1469081">
                  <a:extLst>
                    <a:ext uri="{9D8B030D-6E8A-4147-A177-3AD203B41FA5}">
                      <a16:colId xmlns:a16="http://schemas.microsoft.com/office/drawing/2014/main" val="1578674211"/>
                    </a:ext>
                  </a:extLst>
                </a:gridCol>
                <a:gridCol w="1469081">
                  <a:extLst>
                    <a:ext uri="{9D8B030D-6E8A-4147-A177-3AD203B41FA5}">
                      <a16:colId xmlns:a16="http://schemas.microsoft.com/office/drawing/2014/main" val="2479035561"/>
                    </a:ext>
                  </a:extLst>
                </a:gridCol>
                <a:gridCol w="1469081">
                  <a:extLst>
                    <a:ext uri="{9D8B030D-6E8A-4147-A177-3AD203B41FA5}">
                      <a16:colId xmlns:a16="http://schemas.microsoft.com/office/drawing/2014/main" val="3219835509"/>
                    </a:ext>
                  </a:extLst>
                </a:gridCol>
              </a:tblGrid>
              <a:tr h="405848">
                <a:tc>
                  <a:txBody>
                    <a:bodyPr/>
                    <a:lstStyle/>
                    <a:p>
                      <a:pPr algn="ctr"/>
                      <a:endParaRPr lang="en-US" sz="17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700" b="1" i="0" dirty="0">
                          <a:solidFill>
                            <a:schemeClr val="tx1"/>
                          </a:solidFill>
                          <a:latin typeface="Century Gothic" panose="020B0502020202020204" pitchFamily="34" charset="0"/>
                        </a:rPr>
                        <a:t>9am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12pm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3pm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2943498611"/>
                  </a:ext>
                </a:extLst>
              </a:tr>
              <a:tr h="508753">
                <a:tc>
                  <a:txBody>
                    <a:bodyPr/>
                    <a:lstStyle/>
                    <a:p>
                      <a:pPr algn="ctr"/>
                      <a:r>
                        <a:rPr lang="en-US" sz="1700" b="1" i="0" dirty="0">
                          <a:solidFill>
                            <a:schemeClr val="tx1"/>
                          </a:solidFill>
                          <a:latin typeface="Century Gothic" panose="020B0502020202020204" pitchFamily="34" charset="0"/>
                        </a:rPr>
                        <a:t>Mon</a:t>
                      </a:r>
                    </a:p>
                  </a:txBody>
                  <a:tcPr marL="0" marR="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3.565km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2,425m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2,475m</a:t>
                      </a:r>
                    </a:p>
                  </a:txBody>
                  <a:tcPr marL="0" marR="0" marT="0" marB="0" anchor="ctr">
                    <a:solidFill>
                      <a:schemeClr val="bg1"/>
                    </a:solidFill>
                  </a:tcPr>
                </a:tc>
                <a:extLst>
                  <a:ext uri="{0D108BD9-81ED-4DB2-BD59-A6C34878D82A}">
                    <a16:rowId xmlns:a16="http://schemas.microsoft.com/office/drawing/2014/main" val="2772147181"/>
                  </a:ext>
                </a:extLst>
              </a:tr>
              <a:tr h="508753">
                <a:tc>
                  <a:txBody>
                    <a:bodyPr/>
                    <a:lstStyle/>
                    <a:p>
                      <a:pPr algn="ctr"/>
                      <a:r>
                        <a:rPr lang="en-US" sz="1700" b="1" i="0" dirty="0">
                          <a:solidFill>
                            <a:schemeClr val="tx1"/>
                          </a:solidFill>
                          <a:latin typeface="Century Gothic" panose="020B0502020202020204" pitchFamily="34" charset="0"/>
                        </a:rPr>
                        <a:t>Tue</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1.5km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1,050m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5,255m</a:t>
                      </a:r>
                    </a:p>
                  </a:txBody>
                  <a:tcPr marL="0" marR="0" marT="0" marB="0" anchor="ctr">
                    <a:solidFill>
                      <a:schemeClr val="bg1"/>
                    </a:solidFill>
                  </a:tcPr>
                </a:tc>
                <a:extLst>
                  <a:ext uri="{0D108BD9-81ED-4DB2-BD59-A6C34878D82A}">
                    <a16:rowId xmlns:a16="http://schemas.microsoft.com/office/drawing/2014/main" val="3256018482"/>
                  </a:ext>
                </a:extLst>
              </a:tr>
              <a:tr h="508753">
                <a:tc>
                  <a:txBody>
                    <a:bodyPr/>
                    <a:lstStyle/>
                    <a:p>
                      <a:pPr algn="ctr"/>
                      <a:r>
                        <a:rPr lang="en-US" sz="1700" b="1" i="0" dirty="0">
                          <a:solidFill>
                            <a:schemeClr val="tx1"/>
                          </a:solidFill>
                          <a:latin typeface="Century Gothic" panose="020B0502020202020204" pitchFamily="34" charset="0"/>
                        </a:rPr>
                        <a:t>Wed</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6,065m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500m</a:t>
                      </a:r>
                    </a:p>
                  </a:txBody>
                  <a:tcPr marL="0" marR="0" marT="0" marB="0" anchor="ctr">
                    <a:solidFill>
                      <a:schemeClr val="bg1"/>
                    </a:solidFill>
                  </a:tcPr>
                </a:tc>
                <a:extLst>
                  <a:ext uri="{0D108BD9-81ED-4DB2-BD59-A6C34878D82A}">
                    <a16:rowId xmlns:a16="http://schemas.microsoft.com/office/drawing/2014/main" val="4160193953"/>
                  </a:ext>
                </a:extLst>
              </a:tr>
              <a:tr h="508753">
                <a:tc>
                  <a:txBody>
                    <a:bodyPr/>
                    <a:lstStyle/>
                    <a:p>
                      <a:pPr algn="ctr"/>
                      <a:r>
                        <a:rPr lang="en-US" sz="1700" b="1" i="0" dirty="0">
                          <a:solidFill>
                            <a:schemeClr val="tx1"/>
                          </a:solidFill>
                          <a:latin typeface="Century Gothic" panose="020B0502020202020204" pitchFamily="34" charset="0"/>
                        </a:rPr>
                        <a:t>Thu</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4,650m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3.05km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1,455m</a:t>
                      </a:r>
                    </a:p>
                  </a:txBody>
                  <a:tcPr marL="0" marR="0" marT="0" marB="0" anchor="ctr">
                    <a:solidFill>
                      <a:schemeClr val="bg1"/>
                    </a:solidFill>
                  </a:tcPr>
                </a:tc>
                <a:extLst>
                  <a:ext uri="{0D108BD9-81ED-4DB2-BD59-A6C34878D82A}">
                    <a16:rowId xmlns:a16="http://schemas.microsoft.com/office/drawing/2014/main" val="3187783328"/>
                  </a:ext>
                </a:extLst>
              </a:tr>
              <a:tr h="508753">
                <a:tc>
                  <a:txBody>
                    <a:bodyPr/>
                    <a:lstStyle/>
                    <a:p>
                      <a:pPr algn="ctr"/>
                      <a:r>
                        <a:rPr lang="en-US" sz="1700" b="1" i="0" dirty="0">
                          <a:solidFill>
                            <a:schemeClr val="tx1"/>
                          </a:solidFill>
                          <a:latin typeface="Century Gothic" panose="020B0502020202020204" pitchFamily="34" charset="0"/>
                        </a:rPr>
                        <a:t>Fri</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2.075km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3,615m</a:t>
                      </a:r>
                    </a:p>
                  </a:txBody>
                  <a:tcPr marL="0" marR="0" marT="0" marB="0" anchor="ctr">
                    <a:solidFill>
                      <a:schemeClr val="bg1"/>
                    </a:solidFill>
                  </a:tcPr>
                </a:tc>
                <a:extLst>
                  <a:ext uri="{0D108BD9-81ED-4DB2-BD59-A6C34878D82A}">
                    <a16:rowId xmlns:a16="http://schemas.microsoft.com/office/drawing/2014/main" val="2831500741"/>
                  </a:ext>
                </a:extLst>
              </a:tr>
            </a:tbl>
          </a:graphicData>
        </a:graphic>
      </p:graphicFrame>
    </p:spTree>
    <p:extLst>
      <p:ext uri="{BB962C8B-B14F-4D97-AF65-F5344CB8AC3E}">
        <p14:creationId xmlns:p14="http://schemas.microsoft.com/office/powerpoint/2010/main" val="98426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Roland thinks that he walked the farthest on Wednesday.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Do you agree? Explain why.</a:t>
            </a:r>
          </a:p>
          <a:p>
            <a:pPr lvl="0" defTabSz="514350">
              <a:defRPr/>
            </a:pPr>
            <a:r>
              <a:rPr lang="en-GB" sz="2000" b="1" dirty="0">
                <a:solidFill>
                  <a:srgbClr val="FF0000"/>
                </a:solidFill>
                <a:latin typeface="Century Gothic" panose="020B0502020202020204" pitchFamily="34" charset="0"/>
              </a:rPr>
              <a:t>Roland is incorrect because he walked 9.155km (9,155m) on Thursday, which is farther than any other day.</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4AED8D87-57E5-4942-B15E-805B98AA61F9}"/>
              </a:ext>
            </a:extLst>
          </p:cNvPr>
          <p:cNvGraphicFramePr>
            <a:graphicFrameLocks noGrp="1"/>
          </p:cNvGraphicFramePr>
          <p:nvPr>
            <p:extLst>
              <p:ext uri="{D42A27DB-BD31-4B8C-83A1-F6EECF244321}">
                <p14:modId xmlns:p14="http://schemas.microsoft.com/office/powerpoint/2010/main" val="3013263222"/>
              </p:ext>
            </p:extLst>
          </p:nvPr>
        </p:nvGraphicFramePr>
        <p:xfrm>
          <a:off x="1903609" y="1512461"/>
          <a:ext cx="5336782" cy="2949613"/>
        </p:xfrm>
        <a:graphic>
          <a:graphicData uri="http://schemas.openxmlformats.org/drawingml/2006/table">
            <a:tbl>
              <a:tblPr firstRow="1" bandRow="1">
                <a:tableStyleId>{5940675A-B579-460E-94D1-54222C63F5DA}</a:tableStyleId>
              </a:tblPr>
              <a:tblGrid>
                <a:gridCol w="929539">
                  <a:extLst>
                    <a:ext uri="{9D8B030D-6E8A-4147-A177-3AD203B41FA5}">
                      <a16:colId xmlns:a16="http://schemas.microsoft.com/office/drawing/2014/main" val="4048870268"/>
                    </a:ext>
                  </a:extLst>
                </a:gridCol>
                <a:gridCol w="1469081">
                  <a:extLst>
                    <a:ext uri="{9D8B030D-6E8A-4147-A177-3AD203B41FA5}">
                      <a16:colId xmlns:a16="http://schemas.microsoft.com/office/drawing/2014/main" val="1578674211"/>
                    </a:ext>
                  </a:extLst>
                </a:gridCol>
                <a:gridCol w="1469081">
                  <a:extLst>
                    <a:ext uri="{9D8B030D-6E8A-4147-A177-3AD203B41FA5}">
                      <a16:colId xmlns:a16="http://schemas.microsoft.com/office/drawing/2014/main" val="2479035561"/>
                    </a:ext>
                  </a:extLst>
                </a:gridCol>
                <a:gridCol w="1469081">
                  <a:extLst>
                    <a:ext uri="{9D8B030D-6E8A-4147-A177-3AD203B41FA5}">
                      <a16:colId xmlns:a16="http://schemas.microsoft.com/office/drawing/2014/main" val="3219835509"/>
                    </a:ext>
                  </a:extLst>
                </a:gridCol>
              </a:tblGrid>
              <a:tr h="405848">
                <a:tc>
                  <a:txBody>
                    <a:bodyPr/>
                    <a:lstStyle/>
                    <a:p>
                      <a:pPr algn="ctr"/>
                      <a:endParaRPr lang="en-US" sz="17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700" b="1" i="0" dirty="0">
                          <a:solidFill>
                            <a:schemeClr val="tx1"/>
                          </a:solidFill>
                          <a:latin typeface="Century Gothic" panose="020B0502020202020204" pitchFamily="34" charset="0"/>
                        </a:rPr>
                        <a:t>9am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12pm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3pm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2943498611"/>
                  </a:ext>
                </a:extLst>
              </a:tr>
              <a:tr h="508753">
                <a:tc>
                  <a:txBody>
                    <a:bodyPr/>
                    <a:lstStyle/>
                    <a:p>
                      <a:pPr algn="ctr"/>
                      <a:r>
                        <a:rPr lang="en-US" sz="1700" b="1" i="0" dirty="0">
                          <a:solidFill>
                            <a:schemeClr val="tx1"/>
                          </a:solidFill>
                          <a:latin typeface="Century Gothic" panose="020B0502020202020204" pitchFamily="34" charset="0"/>
                        </a:rPr>
                        <a:t>Mon</a:t>
                      </a:r>
                    </a:p>
                  </a:txBody>
                  <a:tcPr marL="0" marR="0"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3.565km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2,425m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2,475m</a:t>
                      </a:r>
                    </a:p>
                  </a:txBody>
                  <a:tcPr marL="0" marR="0" marT="0" marB="0" anchor="ctr">
                    <a:solidFill>
                      <a:schemeClr val="bg1"/>
                    </a:solidFill>
                  </a:tcPr>
                </a:tc>
                <a:extLst>
                  <a:ext uri="{0D108BD9-81ED-4DB2-BD59-A6C34878D82A}">
                    <a16:rowId xmlns:a16="http://schemas.microsoft.com/office/drawing/2014/main" val="2772147181"/>
                  </a:ext>
                </a:extLst>
              </a:tr>
              <a:tr h="508753">
                <a:tc>
                  <a:txBody>
                    <a:bodyPr/>
                    <a:lstStyle/>
                    <a:p>
                      <a:pPr algn="ctr"/>
                      <a:r>
                        <a:rPr lang="en-US" sz="1700" b="1" i="0" dirty="0">
                          <a:solidFill>
                            <a:schemeClr val="tx1"/>
                          </a:solidFill>
                          <a:latin typeface="Century Gothic" panose="020B0502020202020204" pitchFamily="34" charset="0"/>
                        </a:rPr>
                        <a:t>Tue</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1.5km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1,050m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5,255m</a:t>
                      </a:r>
                    </a:p>
                  </a:txBody>
                  <a:tcPr marL="0" marR="0" marT="0" marB="0" anchor="ctr">
                    <a:solidFill>
                      <a:schemeClr val="bg1"/>
                    </a:solidFill>
                  </a:tcPr>
                </a:tc>
                <a:extLst>
                  <a:ext uri="{0D108BD9-81ED-4DB2-BD59-A6C34878D82A}">
                    <a16:rowId xmlns:a16="http://schemas.microsoft.com/office/drawing/2014/main" val="3256018482"/>
                  </a:ext>
                </a:extLst>
              </a:tr>
              <a:tr h="508753">
                <a:tc>
                  <a:txBody>
                    <a:bodyPr/>
                    <a:lstStyle/>
                    <a:p>
                      <a:pPr algn="ctr"/>
                      <a:r>
                        <a:rPr lang="en-US" sz="1700" b="1" i="0" dirty="0">
                          <a:solidFill>
                            <a:schemeClr val="tx1"/>
                          </a:solidFill>
                          <a:latin typeface="Century Gothic" panose="020B0502020202020204" pitchFamily="34" charset="0"/>
                        </a:rPr>
                        <a:t>Wed</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6,065m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2km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500m</a:t>
                      </a:r>
                    </a:p>
                  </a:txBody>
                  <a:tcPr marL="0" marR="0" marT="0" marB="0" anchor="ctr">
                    <a:solidFill>
                      <a:schemeClr val="bg1"/>
                    </a:solidFill>
                  </a:tcPr>
                </a:tc>
                <a:extLst>
                  <a:ext uri="{0D108BD9-81ED-4DB2-BD59-A6C34878D82A}">
                    <a16:rowId xmlns:a16="http://schemas.microsoft.com/office/drawing/2014/main" val="4160193953"/>
                  </a:ext>
                </a:extLst>
              </a:tr>
              <a:tr h="508753">
                <a:tc>
                  <a:txBody>
                    <a:bodyPr/>
                    <a:lstStyle/>
                    <a:p>
                      <a:pPr algn="ctr"/>
                      <a:r>
                        <a:rPr lang="en-US" sz="1700" b="1" i="0" dirty="0">
                          <a:solidFill>
                            <a:schemeClr val="tx1"/>
                          </a:solidFill>
                          <a:latin typeface="Century Gothic" panose="020B0502020202020204" pitchFamily="34" charset="0"/>
                        </a:rPr>
                        <a:t>Thu</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4,650m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3.05km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1,455m</a:t>
                      </a:r>
                    </a:p>
                  </a:txBody>
                  <a:tcPr marL="0" marR="0" marT="0" marB="0" anchor="ctr">
                    <a:solidFill>
                      <a:schemeClr val="bg1"/>
                    </a:solidFill>
                  </a:tcPr>
                </a:tc>
                <a:extLst>
                  <a:ext uri="{0D108BD9-81ED-4DB2-BD59-A6C34878D82A}">
                    <a16:rowId xmlns:a16="http://schemas.microsoft.com/office/drawing/2014/main" val="3187783328"/>
                  </a:ext>
                </a:extLst>
              </a:tr>
              <a:tr h="508753">
                <a:tc>
                  <a:txBody>
                    <a:bodyPr/>
                    <a:lstStyle/>
                    <a:p>
                      <a:pPr algn="ctr"/>
                      <a:r>
                        <a:rPr lang="en-US" sz="1700" b="1" i="0" dirty="0">
                          <a:solidFill>
                            <a:schemeClr val="tx1"/>
                          </a:solidFill>
                          <a:latin typeface="Century Gothic" panose="020B0502020202020204" pitchFamily="34" charset="0"/>
                        </a:rPr>
                        <a:t>Fri</a:t>
                      </a:r>
                    </a:p>
                  </a:txBody>
                  <a:tcPr marL="0" marR="0" marT="0" marB="0" anchor="ct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2.075km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50m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3,615m</a:t>
                      </a:r>
                    </a:p>
                  </a:txBody>
                  <a:tcPr marL="0" marR="0" marT="0" marB="0" anchor="ctr">
                    <a:solidFill>
                      <a:schemeClr val="bg1"/>
                    </a:solidFill>
                  </a:tcPr>
                </a:tc>
                <a:extLst>
                  <a:ext uri="{0D108BD9-81ED-4DB2-BD59-A6C34878D82A}">
                    <a16:rowId xmlns:a16="http://schemas.microsoft.com/office/drawing/2014/main" val="2831500741"/>
                  </a:ext>
                </a:extLst>
              </a:tr>
            </a:tbl>
          </a:graphicData>
        </a:graphic>
      </p:graphicFrame>
      <p:graphicFrame>
        <p:nvGraphicFramePr>
          <p:cNvPr id="2" name="Table 1">
            <a:extLst>
              <a:ext uri="{FF2B5EF4-FFF2-40B4-BE49-F238E27FC236}">
                <a16:creationId xmlns:a16="http://schemas.microsoft.com/office/drawing/2014/main" id="{C7FD487D-43FE-4E17-8107-7B18FEF0DDA1}"/>
              </a:ext>
            </a:extLst>
          </p:cNvPr>
          <p:cNvGraphicFramePr>
            <a:graphicFrameLocks noGrp="1"/>
          </p:cNvGraphicFramePr>
          <p:nvPr>
            <p:extLst>
              <p:ext uri="{D42A27DB-BD31-4B8C-83A1-F6EECF244321}">
                <p14:modId xmlns:p14="http://schemas.microsoft.com/office/powerpoint/2010/main" val="729721944"/>
              </p:ext>
            </p:extLst>
          </p:nvPr>
        </p:nvGraphicFramePr>
        <p:xfrm>
          <a:off x="7240391" y="1512461"/>
          <a:ext cx="1469081" cy="2949613"/>
        </p:xfrm>
        <a:graphic>
          <a:graphicData uri="http://schemas.openxmlformats.org/drawingml/2006/table">
            <a:tbl>
              <a:tblPr firstRow="1" bandRow="1">
                <a:tableStyleId>{5940675A-B579-460E-94D1-54222C63F5DA}</a:tableStyleId>
              </a:tblPr>
              <a:tblGrid>
                <a:gridCol w="1469081">
                  <a:extLst>
                    <a:ext uri="{9D8B030D-6E8A-4147-A177-3AD203B41FA5}">
                      <a16:colId xmlns:a16="http://schemas.microsoft.com/office/drawing/2014/main" val="979337517"/>
                    </a:ext>
                  </a:extLst>
                </a:gridCol>
              </a:tblGrid>
              <a:tr h="405848">
                <a:tc>
                  <a:txBody>
                    <a:bodyPr/>
                    <a:lstStyle/>
                    <a:p>
                      <a:pPr algn="ctr"/>
                      <a:r>
                        <a:rPr lang="en-US" sz="1700" b="1" i="0" dirty="0">
                          <a:solidFill>
                            <a:schemeClr val="tx1"/>
                          </a:solidFill>
                          <a:latin typeface="Century Gothic" panose="020B0502020202020204" pitchFamily="34" charset="0"/>
                        </a:rPr>
                        <a:t>total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3227873890"/>
                  </a:ext>
                </a:extLst>
              </a:tr>
              <a:tr h="508753">
                <a:tc>
                  <a:txBody>
                    <a:bodyPr/>
                    <a:lstStyle/>
                    <a:p>
                      <a:pPr algn="ctr"/>
                      <a:r>
                        <a:rPr lang="en-US" sz="1700" b="1" i="0" dirty="0">
                          <a:solidFill>
                            <a:srgbClr val="FF0000"/>
                          </a:solidFill>
                          <a:latin typeface="Century Gothic" panose="020B0502020202020204" pitchFamily="34" charset="0"/>
                        </a:rPr>
                        <a:t>8.465km</a:t>
                      </a:r>
                    </a:p>
                  </a:txBody>
                  <a:tcPr marL="0" marR="0" marT="0" marB="0" anchor="ctr">
                    <a:solidFill>
                      <a:schemeClr val="bg1"/>
                    </a:solidFill>
                  </a:tcPr>
                </a:tc>
                <a:extLst>
                  <a:ext uri="{0D108BD9-81ED-4DB2-BD59-A6C34878D82A}">
                    <a16:rowId xmlns:a16="http://schemas.microsoft.com/office/drawing/2014/main" val="2078255362"/>
                  </a:ext>
                </a:extLst>
              </a:tr>
              <a:tr h="508753">
                <a:tc>
                  <a:txBody>
                    <a:bodyPr/>
                    <a:lstStyle/>
                    <a:p>
                      <a:pPr algn="ctr"/>
                      <a:r>
                        <a:rPr lang="en-US" sz="1700" b="1" i="0" dirty="0">
                          <a:solidFill>
                            <a:srgbClr val="FF0000"/>
                          </a:solidFill>
                          <a:latin typeface="Century Gothic" panose="020B0502020202020204" pitchFamily="34" charset="0"/>
                        </a:rPr>
                        <a:t>7.805km</a:t>
                      </a:r>
                    </a:p>
                  </a:txBody>
                  <a:tcPr marL="0" marR="0" marT="0" marB="0" anchor="ctr">
                    <a:solidFill>
                      <a:schemeClr val="bg1"/>
                    </a:solidFill>
                  </a:tcPr>
                </a:tc>
                <a:extLst>
                  <a:ext uri="{0D108BD9-81ED-4DB2-BD59-A6C34878D82A}">
                    <a16:rowId xmlns:a16="http://schemas.microsoft.com/office/drawing/2014/main" val="1503205131"/>
                  </a:ext>
                </a:extLst>
              </a:tr>
              <a:tr h="508753">
                <a:tc>
                  <a:txBody>
                    <a:bodyPr/>
                    <a:lstStyle/>
                    <a:p>
                      <a:pPr algn="ctr"/>
                      <a:r>
                        <a:rPr lang="en-US" sz="1700" b="1" i="0" dirty="0">
                          <a:solidFill>
                            <a:srgbClr val="FF0000"/>
                          </a:solidFill>
                          <a:latin typeface="Century Gothic" panose="020B0502020202020204" pitchFamily="34" charset="0"/>
                        </a:rPr>
                        <a:t>8.565km</a:t>
                      </a:r>
                    </a:p>
                  </a:txBody>
                  <a:tcPr marL="0" marR="0" marT="0" marB="0" anchor="ctr">
                    <a:solidFill>
                      <a:schemeClr val="bg1"/>
                    </a:solidFill>
                  </a:tcPr>
                </a:tc>
                <a:extLst>
                  <a:ext uri="{0D108BD9-81ED-4DB2-BD59-A6C34878D82A}">
                    <a16:rowId xmlns:a16="http://schemas.microsoft.com/office/drawing/2014/main" val="1702490786"/>
                  </a:ext>
                </a:extLst>
              </a:tr>
              <a:tr h="508753">
                <a:tc>
                  <a:txBody>
                    <a:bodyPr/>
                    <a:lstStyle/>
                    <a:p>
                      <a:pPr algn="ctr"/>
                      <a:r>
                        <a:rPr lang="en-US" sz="1700" b="1" i="0" dirty="0">
                          <a:solidFill>
                            <a:srgbClr val="FF0000"/>
                          </a:solidFill>
                          <a:latin typeface="Century Gothic" panose="020B0502020202020204" pitchFamily="34" charset="0"/>
                        </a:rPr>
                        <a:t>9.155km</a:t>
                      </a:r>
                    </a:p>
                  </a:txBody>
                  <a:tcPr marL="0" marR="0" marT="0" marB="0" anchor="ctr">
                    <a:solidFill>
                      <a:schemeClr val="bg1"/>
                    </a:solidFill>
                  </a:tcPr>
                </a:tc>
                <a:extLst>
                  <a:ext uri="{0D108BD9-81ED-4DB2-BD59-A6C34878D82A}">
                    <a16:rowId xmlns:a16="http://schemas.microsoft.com/office/drawing/2014/main" val="661447488"/>
                  </a:ext>
                </a:extLst>
              </a:tr>
              <a:tr h="508753">
                <a:tc>
                  <a:txBody>
                    <a:bodyPr/>
                    <a:lstStyle/>
                    <a:p>
                      <a:pPr algn="ctr"/>
                      <a:r>
                        <a:rPr lang="en-US" sz="1700" b="1" i="0" dirty="0">
                          <a:solidFill>
                            <a:srgbClr val="FF0000"/>
                          </a:solidFill>
                          <a:latin typeface="Century Gothic" panose="020B0502020202020204" pitchFamily="34" charset="0"/>
                        </a:rPr>
                        <a:t>5.74km</a:t>
                      </a:r>
                    </a:p>
                  </a:txBody>
                  <a:tcPr marL="0" marR="0" marT="0" marB="0" anchor="ctr">
                    <a:solidFill>
                      <a:schemeClr val="bg1"/>
                    </a:solidFill>
                  </a:tcPr>
                </a:tc>
                <a:extLst>
                  <a:ext uri="{0D108BD9-81ED-4DB2-BD59-A6C34878D82A}">
                    <a16:rowId xmlns:a16="http://schemas.microsoft.com/office/drawing/2014/main" val="3172366287"/>
                  </a:ext>
                </a:extLst>
              </a:tr>
            </a:tbl>
          </a:graphicData>
        </a:graphic>
      </p:graphicFrame>
    </p:spTree>
    <p:extLst>
      <p:ext uri="{BB962C8B-B14F-4D97-AF65-F5344CB8AC3E}">
        <p14:creationId xmlns:p14="http://schemas.microsoft.com/office/powerpoint/2010/main" val="114481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9" name="Picture 8">
            <a:extLst>
              <a:ext uri="{FF2B5EF4-FFF2-40B4-BE49-F238E27FC236}">
                <a16:creationId xmlns:a16="http://schemas.microsoft.com/office/drawing/2014/main" id="{94FC8228-14E4-49E6-AFDB-BDA9A2E1A402}"/>
              </a:ext>
            </a:extLst>
          </p:cNvPr>
          <p:cNvPicPr>
            <a:picLocks noChangeAspect="1"/>
          </p:cNvPicPr>
          <p:nvPr/>
        </p:nvPicPr>
        <p:blipFill>
          <a:blip r:embed="rId4"/>
          <a:stretch>
            <a:fillRect/>
          </a:stretch>
        </p:blipFill>
        <p:spPr>
          <a:xfrm>
            <a:off x="115438" y="143658"/>
            <a:ext cx="8913124" cy="6322100"/>
          </a:xfrm>
          <a:prstGeom prst="rect">
            <a:avLst/>
          </a:prstGeom>
        </p:spPr>
      </p:pic>
      <p:sp>
        <p:nvSpPr>
          <p:cNvPr id="12" name="Rectangle 11">
            <a:extLst>
              <a:ext uri="{FF2B5EF4-FFF2-40B4-BE49-F238E27FC236}">
                <a16:creationId xmlns:a16="http://schemas.microsoft.com/office/drawing/2014/main" id="{D7A0A8E4-E0BA-4A83-A090-AAFE998ACB7C}"/>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Erin is practicing converting different units of measure.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says,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What could her starting number have been? Find 3 possibilities.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3" name="Speech Bubble: Rectangle with Corners Rounded 12">
            <a:extLst>
              <a:ext uri="{FF2B5EF4-FFF2-40B4-BE49-F238E27FC236}">
                <a16:creationId xmlns:a16="http://schemas.microsoft.com/office/drawing/2014/main" id="{6E13323A-5AC1-423C-8583-8A8BD94CD6FF}"/>
              </a:ext>
            </a:extLst>
          </p:cNvPr>
          <p:cNvSpPr/>
          <p:nvPr/>
        </p:nvSpPr>
        <p:spPr>
          <a:xfrm>
            <a:off x="3535450" y="2345889"/>
            <a:ext cx="3875205" cy="1349068"/>
          </a:xfrm>
          <a:prstGeom prst="wedgeRoundRectCallout">
            <a:avLst>
              <a:gd name="adj1" fmla="val -63647"/>
              <a:gd name="adj2" fmla="val 3890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b="1" dirty="0">
                <a:solidFill>
                  <a:schemeClr val="tx1"/>
                </a:solidFill>
                <a:latin typeface="Century Gothic" panose="020B0502020202020204" pitchFamily="34" charset="0"/>
              </a:rPr>
              <a:t>I start off with a number of millilitres. When converted to litres, my amount has 2 decimal places and is between 6.3L and 6.4L.</a:t>
            </a:r>
          </a:p>
        </p:txBody>
      </p:sp>
    </p:spTree>
    <p:extLst>
      <p:ext uri="{BB962C8B-B14F-4D97-AF65-F5344CB8AC3E}">
        <p14:creationId xmlns:p14="http://schemas.microsoft.com/office/powerpoint/2010/main" val="336624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9" name="Picture 8">
            <a:extLst>
              <a:ext uri="{FF2B5EF4-FFF2-40B4-BE49-F238E27FC236}">
                <a16:creationId xmlns:a16="http://schemas.microsoft.com/office/drawing/2014/main" id="{94FC8228-14E4-49E6-AFDB-BDA9A2E1A402}"/>
              </a:ext>
            </a:extLst>
          </p:cNvPr>
          <p:cNvPicPr>
            <a:picLocks noChangeAspect="1"/>
          </p:cNvPicPr>
          <p:nvPr/>
        </p:nvPicPr>
        <p:blipFill>
          <a:blip r:embed="rId4"/>
          <a:stretch>
            <a:fillRect/>
          </a:stretch>
        </p:blipFill>
        <p:spPr>
          <a:xfrm>
            <a:off x="115438" y="143658"/>
            <a:ext cx="8913124" cy="6322100"/>
          </a:xfrm>
          <a:prstGeom prst="rect">
            <a:avLst/>
          </a:prstGeom>
        </p:spPr>
      </p:pic>
      <p:sp>
        <p:nvSpPr>
          <p:cNvPr id="12" name="Rectangle 11">
            <a:extLst>
              <a:ext uri="{FF2B5EF4-FFF2-40B4-BE49-F238E27FC236}">
                <a16:creationId xmlns:a16="http://schemas.microsoft.com/office/drawing/2014/main" id="{D7A0A8E4-E0BA-4A83-A090-AAFE998ACB7C}"/>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Erin is practicing converting different units of measure.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says,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What could her starting number have been? Find 3 possibilities. </a:t>
            </a:r>
          </a:p>
          <a:p>
            <a:pPr lvl="0" defTabSz="514350">
              <a:defRPr/>
            </a:pPr>
            <a:endParaRPr lang="en-GB" sz="2000" b="1" dirty="0">
              <a:solidFill>
                <a:schemeClr val="tx1"/>
              </a:solidFill>
              <a:latin typeface="Century Gothic" panose="020B0502020202020204" pitchFamily="34" charset="0"/>
            </a:endParaRPr>
          </a:p>
          <a:p>
            <a:pPr lvl="0">
              <a:defRPr/>
            </a:pPr>
            <a:r>
              <a:rPr lang="en-GB" sz="2000" b="1" dirty="0">
                <a:solidFill>
                  <a:srgbClr val="FF0000"/>
                </a:solidFill>
                <a:latin typeface="Century Gothic" panose="020B0502020202020204" pitchFamily="34" charset="0"/>
              </a:rPr>
              <a:t>Various answers, for example: 6,310ml (6.31L); 6,320ml (6.32L); 6,330ml (6.33L)</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3" name="Speech Bubble: Rectangle with Corners Rounded 12">
            <a:extLst>
              <a:ext uri="{FF2B5EF4-FFF2-40B4-BE49-F238E27FC236}">
                <a16:creationId xmlns:a16="http://schemas.microsoft.com/office/drawing/2014/main" id="{6E13323A-5AC1-423C-8583-8A8BD94CD6FF}"/>
              </a:ext>
            </a:extLst>
          </p:cNvPr>
          <p:cNvSpPr/>
          <p:nvPr/>
        </p:nvSpPr>
        <p:spPr>
          <a:xfrm>
            <a:off x="3535450" y="2345889"/>
            <a:ext cx="3875205" cy="1349068"/>
          </a:xfrm>
          <a:prstGeom prst="wedgeRoundRectCallout">
            <a:avLst>
              <a:gd name="adj1" fmla="val -63647"/>
              <a:gd name="adj2" fmla="val 3890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b="1" dirty="0">
                <a:solidFill>
                  <a:schemeClr val="tx1"/>
                </a:solidFill>
                <a:latin typeface="Century Gothic" panose="020B0502020202020204" pitchFamily="34" charset="0"/>
              </a:rPr>
              <a:t>I start off with a number of millilitres. When converted to litres, my amount has 2 decimal places and is between 6.3L and 6.4L.</a:t>
            </a:r>
          </a:p>
        </p:txBody>
      </p:sp>
    </p:spTree>
    <p:extLst>
      <p:ext uri="{BB962C8B-B14F-4D97-AF65-F5344CB8AC3E}">
        <p14:creationId xmlns:p14="http://schemas.microsoft.com/office/powerpoint/2010/main" val="931883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Harry has filled in a table after converting from cm to m.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his table correct? Explain why.</a:t>
            </a:r>
          </a:p>
          <a:p>
            <a:pPr lvl="0"/>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id="{4AED8D87-57E5-4942-B15E-805B98AA61F9}"/>
              </a:ext>
            </a:extLst>
          </p:cNvPr>
          <p:cNvGraphicFramePr>
            <a:graphicFrameLocks noGrp="1"/>
          </p:cNvGraphicFramePr>
          <p:nvPr>
            <p:extLst>
              <p:ext uri="{D42A27DB-BD31-4B8C-83A1-F6EECF244321}">
                <p14:modId xmlns:p14="http://schemas.microsoft.com/office/powerpoint/2010/main" val="2562830707"/>
              </p:ext>
            </p:extLst>
          </p:nvPr>
        </p:nvGraphicFramePr>
        <p:xfrm>
          <a:off x="3102919" y="2018786"/>
          <a:ext cx="2938162" cy="1932107"/>
        </p:xfrm>
        <a:graphic>
          <a:graphicData uri="http://schemas.openxmlformats.org/drawingml/2006/table">
            <a:tbl>
              <a:tblPr firstRow="1" bandRow="1">
                <a:tableStyleId>{5940675A-B579-460E-94D1-54222C63F5DA}</a:tableStyleId>
              </a:tblPr>
              <a:tblGrid>
                <a:gridCol w="1469081">
                  <a:extLst>
                    <a:ext uri="{9D8B030D-6E8A-4147-A177-3AD203B41FA5}">
                      <a16:colId xmlns:a16="http://schemas.microsoft.com/office/drawing/2014/main" val="2479035561"/>
                    </a:ext>
                  </a:extLst>
                </a:gridCol>
                <a:gridCol w="1469081">
                  <a:extLst>
                    <a:ext uri="{9D8B030D-6E8A-4147-A177-3AD203B41FA5}">
                      <a16:colId xmlns:a16="http://schemas.microsoft.com/office/drawing/2014/main" val="3219835509"/>
                    </a:ext>
                  </a:extLst>
                </a:gridCol>
              </a:tblGrid>
              <a:tr h="405848">
                <a:tc>
                  <a:txBody>
                    <a:bodyPr/>
                    <a:lstStyle/>
                    <a:p>
                      <a:pPr algn="ctr"/>
                      <a:r>
                        <a:rPr lang="en-US" sz="1700" b="1" i="0" dirty="0">
                          <a:solidFill>
                            <a:schemeClr val="tx1"/>
                          </a:solidFill>
                          <a:latin typeface="Century Gothic" panose="020B0502020202020204" pitchFamily="34" charset="0"/>
                        </a:rPr>
                        <a:t>cm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2943498611"/>
                  </a:ext>
                </a:extLst>
              </a:tr>
              <a:tr h="508753">
                <a:tc>
                  <a:txBody>
                    <a:bodyPr/>
                    <a:lstStyle/>
                    <a:p>
                      <a:pPr algn="ctr"/>
                      <a:r>
                        <a:rPr lang="en-US" sz="1700" b="1" i="0" dirty="0">
                          <a:solidFill>
                            <a:schemeClr val="tx1"/>
                          </a:solidFill>
                          <a:latin typeface="Century Gothic" panose="020B0502020202020204" pitchFamily="34" charset="0"/>
                        </a:rPr>
                        <a:t>302cm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3.2m</a:t>
                      </a:r>
                    </a:p>
                  </a:txBody>
                  <a:tcPr marL="0" marR="0" marT="0" marB="0" anchor="ctr">
                    <a:solidFill>
                      <a:schemeClr val="bg1"/>
                    </a:solidFill>
                  </a:tcPr>
                </a:tc>
                <a:extLst>
                  <a:ext uri="{0D108BD9-81ED-4DB2-BD59-A6C34878D82A}">
                    <a16:rowId xmlns:a16="http://schemas.microsoft.com/office/drawing/2014/main" val="2772147181"/>
                  </a:ext>
                </a:extLst>
              </a:tr>
              <a:tr h="508753">
                <a:tc>
                  <a:txBody>
                    <a:bodyPr/>
                    <a:lstStyle/>
                    <a:p>
                      <a:pPr algn="ctr"/>
                      <a:r>
                        <a:rPr lang="en-US" sz="1700" b="1" i="0" dirty="0">
                          <a:solidFill>
                            <a:schemeClr val="tx1"/>
                          </a:solidFill>
                          <a:latin typeface="Century Gothic" panose="020B0502020202020204" pitchFamily="34" charset="0"/>
                        </a:rPr>
                        <a:t>1,204cm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12.4m</a:t>
                      </a:r>
                    </a:p>
                  </a:txBody>
                  <a:tcPr marL="0" marR="0" marT="0" marB="0" anchor="ctr">
                    <a:solidFill>
                      <a:schemeClr val="bg1"/>
                    </a:solidFill>
                  </a:tcPr>
                </a:tc>
                <a:extLst>
                  <a:ext uri="{0D108BD9-81ED-4DB2-BD59-A6C34878D82A}">
                    <a16:rowId xmlns:a16="http://schemas.microsoft.com/office/drawing/2014/main" val="3256018482"/>
                  </a:ext>
                </a:extLst>
              </a:tr>
              <a:tr h="508753">
                <a:tc>
                  <a:txBody>
                    <a:bodyPr/>
                    <a:lstStyle/>
                    <a:p>
                      <a:pPr algn="ctr"/>
                      <a:r>
                        <a:rPr lang="en-US" sz="1700" b="1" i="0" dirty="0">
                          <a:solidFill>
                            <a:schemeClr val="tx1"/>
                          </a:solidFill>
                          <a:latin typeface="Century Gothic" panose="020B0502020202020204" pitchFamily="34" charset="0"/>
                        </a:rPr>
                        <a:t>4,305cm</a:t>
                      </a:r>
                    </a:p>
                  </a:txBody>
                  <a:tcPr marL="0" marR="0" marT="0" marB="0" anchor="ctr">
                    <a:solidFill>
                      <a:schemeClr val="bg1"/>
                    </a:solidFill>
                  </a:tcPr>
                </a:tc>
                <a:tc>
                  <a:txBody>
                    <a:bodyPr/>
                    <a:lstStyle/>
                    <a:p>
                      <a:pPr algn="ctr"/>
                      <a:r>
                        <a:rPr lang="en-US" sz="1700" b="1" i="0" dirty="0">
                          <a:solidFill>
                            <a:schemeClr val="tx1"/>
                          </a:solidFill>
                          <a:latin typeface="Century Gothic" panose="020B0502020202020204" pitchFamily="34" charset="0"/>
                        </a:rPr>
                        <a:t>43.5m</a:t>
                      </a:r>
                    </a:p>
                  </a:txBody>
                  <a:tcPr marL="0" marR="0" marT="0" marB="0" anchor="ctr">
                    <a:solidFill>
                      <a:schemeClr val="bg1"/>
                    </a:solidFill>
                  </a:tcPr>
                </a:tc>
                <a:extLst>
                  <a:ext uri="{0D108BD9-81ED-4DB2-BD59-A6C34878D82A}">
                    <a16:rowId xmlns:a16="http://schemas.microsoft.com/office/drawing/2014/main" val="4160193953"/>
                  </a:ext>
                </a:extLst>
              </a:tr>
            </a:tbl>
          </a:graphicData>
        </a:graphic>
      </p:graphicFrame>
    </p:spTree>
    <p:extLst>
      <p:ext uri="{BB962C8B-B14F-4D97-AF65-F5344CB8AC3E}">
        <p14:creationId xmlns:p14="http://schemas.microsoft.com/office/powerpoint/2010/main" val="155260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4 – Converting Units – Convert Metric Measures</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defTabSz="457200">
              <a:defRPr/>
            </a:pPr>
            <a:endParaRPr lang="en-GB" sz="1600" b="1" dirty="0">
              <a:solidFill>
                <a:srgbClr val="FF0000"/>
              </a:solidFill>
              <a:latin typeface="Century Gothic" panose="020B0502020202020204" pitchFamily="34" charset="0"/>
            </a:endParaRPr>
          </a:p>
          <a:p>
            <a:pPr fontAlgn="base">
              <a:defRPr/>
            </a:pPr>
            <a:r>
              <a:rPr lang="en-GB" sz="1200" b="1" dirty="0">
                <a:solidFill>
                  <a:prstClr val="black"/>
                </a:solidFill>
                <a:latin typeface="Century Gothic" panose="020B0502020202020204" pitchFamily="34" charset="0"/>
              </a:rPr>
              <a:t>Mathematics </a:t>
            </a:r>
            <a:r>
              <a:rPr lang="en-GB" sz="1200" b="1" dirty="0">
                <a:solidFill>
                  <a:schemeClr val="tx1"/>
                </a:solidFill>
                <a:latin typeface="Century Gothic" panose="020B0502020202020204" pitchFamily="34" charset="0"/>
              </a:rPr>
              <a:t>Year 6: (6M5) </a:t>
            </a:r>
            <a:r>
              <a:rPr lang="en-GB" sz="1200" b="1" dirty="0">
                <a:latin typeface="Century Gothic" panose="020B0502020202020204" pitchFamily="34" charset="0"/>
                <a:hlinkClick r:id="rId4"/>
              </a:rPr>
              <a:t>Use, read, write and convert between standard units, converting measurements of length, mass, volume and time from a smaller unit of measure to a larger unit, and vice versa, using decimal notation to up to three decimal places</a:t>
            </a:r>
            <a:endParaRPr lang="en-GB" sz="1200" b="1" dirty="0">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a:t>
            </a:r>
            <a:r>
              <a:rPr lang="en-GB" sz="1200" b="1" dirty="0">
                <a:solidFill>
                  <a:schemeClr val="tx1"/>
                </a:solidFill>
                <a:latin typeface="Century Gothic" panose="020B0502020202020204" pitchFamily="34" charset="0"/>
              </a:rPr>
              <a:t>Year 6: (6M9) </a:t>
            </a:r>
            <a:r>
              <a:rPr lang="en-GB" sz="1200" b="1" dirty="0">
                <a:latin typeface="Century Gothic" panose="020B0502020202020204" pitchFamily="34" charset="0"/>
                <a:hlinkClick r:id="rId5"/>
              </a:rPr>
              <a:t>Solve problems involving the calculation and conversion of units of measure, using decimal notation up to three decimal places where appropriate</a:t>
            </a:r>
            <a:endParaRPr lang="en-GB"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Year 6 </a:t>
            </a:r>
            <a:r>
              <a:rPr lang="en-GB" sz="1600" b="1" dirty="0">
                <a:solidFill>
                  <a:prstClr val="black"/>
                </a:solidFill>
                <a:latin typeface="Century Gothic" panose="020B0502020202020204" pitchFamily="34" charset="0"/>
                <a:hlinkClick r:id="rId6"/>
              </a:rPr>
              <a:t>Converting Units</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defRPr/>
            </a:pPr>
            <a:endParaRPr lang="en-GB" sz="1200" b="1" dirty="0">
              <a:solidFill>
                <a:prstClr val="black"/>
              </a:solidFill>
              <a:latin typeface="Century Gothic" panose="020B0502020202020204" pitchFamily="34" charset="0"/>
            </a:endParaRPr>
          </a:p>
          <a:p>
            <a:pPr lvl="0">
              <a:lnSpc>
                <a:spcPct val="100000"/>
              </a:lnSpc>
              <a:spcAft>
                <a:spcPts val="0"/>
              </a:spcAft>
              <a:buClrTx/>
              <a:buSzTx/>
              <a:tabLst/>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7"/>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Harry has filled in a table after converting from cm to m.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his table correct? Explain why.</a:t>
            </a:r>
          </a:p>
          <a:p>
            <a:pPr lvl="0" defTabSz="514350">
              <a:defRPr/>
            </a:pPr>
            <a:r>
              <a:rPr lang="en-GB" sz="2000" b="1" dirty="0">
                <a:solidFill>
                  <a:schemeClr val="tx1"/>
                </a:solidFill>
                <a:latin typeface="Century Gothic" panose="020B0502020202020204" pitchFamily="34" charset="0"/>
              </a:rPr>
              <a:t>Harry’s table is incorrect because…</a:t>
            </a:r>
            <a:endParaRPr lang="en-GB" sz="2000" b="1" u="sng"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3C99621D-AB59-427A-ADE8-7DA33A347ED9}"/>
              </a:ext>
            </a:extLst>
          </p:cNvPr>
          <p:cNvGraphicFramePr>
            <a:graphicFrameLocks noGrp="1"/>
          </p:cNvGraphicFramePr>
          <p:nvPr>
            <p:extLst>
              <p:ext uri="{D42A27DB-BD31-4B8C-83A1-F6EECF244321}">
                <p14:modId xmlns:p14="http://schemas.microsoft.com/office/powerpoint/2010/main" val="3638892893"/>
              </p:ext>
            </p:extLst>
          </p:nvPr>
        </p:nvGraphicFramePr>
        <p:xfrm>
          <a:off x="3102919" y="2018786"/>
          <a:ext cx="2938162" cy="1932107"/>
        </p:xfrm>
        <a:graphic>
          <a:graphicData uri="http://schemas.openxmlformats.org/drawingml/2006/table">
            <a:tbl>
              <a:tblPr firstRow="1" bandRow="1">
                <a:tableStyleId>{5940675A-B579-460E-94D1-54222C63F5DA}</a:tableStyleId>
              </a:tblPr>
              <a:tblGrid>
                <a:gridCol w="1469081">
                  <a:extLst>
                    <a:ext uri="{9D8B030D-6E8A-4147-A177-3AD203B41FA5}">
                      <a16:colId xmlns:a16="http://schemas.microsoft.com/office/drawing/2014/main" val="2479035561"/>
                    </a:ext>
                  </a:extLst>
                </a:gridCol>
                <a:gridCol w="1469081">
                  <a:extLst>
                    <a:ext uri="{9D8B030D-6E8A-4147-A177-3AD203B41FA5}">
                      <a16:colId xmlns:a16="http://schemas.microsoft.com/office/drawing/2014/main" val="3219835509"/>
                    </a:ext>
                  </a:extLst>
                </a:gridCol>
              </a:tblGrid>
              <a:tr h="405848">
                <a:tc>
                  <a:txBody>
                    <a:bodyPr/>
                    <a:lstStyle/>
                    <a:p>
                      <a:pPr algn="ctr"/>
                      <a:r>
                        <a:rPr lang="en-US" sz="1700" b="1" i="0" dirty="0">
                          <a:solidFill>
                            <a:schemeClr val="tx1"/>
                          </a:solidFill>
                          <a:latin typeface="Century Gothic" panose="020B0502020202020204" pitchFamily="34" charset="0"/>
                        </a:rPr>
                        <a:t>cm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2943498611"/>
                  </a:ext>
                </a:extLst>
              </a:tr>
              <a:tr h="508753">
                <a:tc>
                  <a:txBody>
                    <a:bodyPr/>
                    <a:lstStyle/>
                    <a:p>
                      <a:pPr algn="ctr"/>
                      <a:r>
                        <a:rPr lang="en-US" sz="1700" b="1" i="0" dirty="0">
                          <a:solidFill>
                            <a:schemeClr val="tx1"/>
                          </a:solidFill>
                          <a:latin typeface="Century Gothic" panose="020B0502020202020204" pitchFamily="34" charset="0"/>
                        </a:rPr>
                        <a:t>302cm</a:t>
                      </a:r>
                    </a:p>
                  </a:txBody>
                  <a:tcPr marL="0" marR="0" marT="0" marB="0" anchor="ctr">
                    <a:solidFill>
                      <a:schemeClr val="bg1"/>
                    </a:solidFill>
                  </a:tcPr>
                </a:tc>
                <a:tc>
                  <a:txBody>
                    <a:bodyPr/>
                    <a:lstStyle/>
                    <a:p>
                      <a:pPr algn="ctr"/>
                      <a:r>
                        <a:rPr lang="en-US" sz="1700" b="1" i="0" dirty="0">
                          <a:solidFill>
                            <a:srgbClr val="FF0000"/>
                          </a:solidFill>
                          <a:latin typeface="Century Gothic" panose="020B0502020202020204" pitchFamily="34" charset="0"/>
                        </a:rPr>
                        <a:t>3.02m</a:t>
                      </a:r>
                    </a:p>
                  </a:txBody>
                  <a:tcPr marL="0" marR="0" marT="0" marB="0" anchor="ctr">
                    <a:solidFill>
                      <a:schemeClr val="bg1"/>
                    </a:solidFill>
                  </a:tcPr>
                </a:tc>
                <a:extLst>
                  <a:ext uri="{0D108BD9-81ED-4DB2-BD59-A6C34878D82A}">
                    <a16:rowId xmlns:a16="http://schemas.microsoft.com/office/drawing/2014/main" val="2772147181"/>
                  </a:ext>
                </a:extLst>
              </a:tr>
              <a:tr h="508753">
                <a:tc>
                  <a:txBody>
                    <a:bodyPr/>
                    <a:lstStyle/>
                    <a:p>
                      <a:pPr algn="ctr"/>
                      <a:r>
                        <a:rPr lang="en-US" sz="1700" b="1" i="0" dirty="0">
                          <a:solidFill>
                            <a:schemeClr val="tx1"/>
                          </a:solidFill>
                          <a:latin typeface="Century Gothic" panose="020B0502020202020204" pitchFamily="34" charset="0"/>
                        </a:rPr>
                        <a:t>1,204cm</a:t>
                      </a:r>
                    </a:p>
                  </a:txBody>
                  <a:tcPr marL="0" marR="0" marT="0" marB="0" anchor="ctr">
                    <a:solidFill>
                      <a:schemeClr val="bg1"/>
                    </a:solidFill>
                  </a:tcPr>
                </a:tc>
                <a:tc>
                  <a:txBody>
                    <a:bodyPr/>
                    <a:lstStyle/>
                    <a:p>
                      <a:pPr algn="ctr"/>
                      <a:r>
                        <a:rPr lang="en-US" sz="1700" b="1" i="0" dirty="0">
                          <a:solidFill>
                            <a:srgbClr val="FF0000"/>
                          </a:solidFill>
                          <a:latin typeface="Century Gothic" panose="020B0502020202020204" pitchFamily="34" charset="0"/>
                        </a:rPr>
                        <a:t>12.04m</a:t>
                      </a:r>
                    </a:p>
                  </a:txBody>
                  <a:tcPr marL="0" marR="0" marT="0" marB="0" anchor="ctr">
                    <a:solidFill>
                      <a:schemeClr val="bg1"/>
                    </a:solidFill>
                  </a:tcPr>
                </a:tc>
                <a:extLst>
                  <a:ext uri="{0D108BD9-81ED-4DB2-BD59-A6C34878D82A}">
                    <a16:rowId xmlns:a16="http://schemas.microsoft.com/office/drawing/2014/main" val="3256018482"/>
                  </a:ext>
                </a:extLst>
              </a:tr>
              <a:tr h="508753">
                <a:tc>
                  <a:txBody>
                    <a:bodyPr/>
                    <a:lstStyle/>
                    <a:p>
                      <a:pPr algn="ctr"/>
                      <a:r>
                        <a:rPr lang="en-US" sz="1700" b="1" i="0" dirty="0">
                          <a:solidFill>
                            <a:schemeClr val="tx1"/>
                          </a:solidFill>
                          <a:latin typeface="Century Gothic" panose="020B0502020202020204" pitchFamily="34" charset="0"/>
                        </a:rPr>
                        <a:t>4,305cm</a:t>
                      </a:r>
                    </a:p>
                  </a:txBody>
                  <a:tcPr marL="0" marR="0" marT="0" marB="0" anchor="ctr">
                    <a:solidFill>
                      <a:schemeClr val="bg1"/>
                    </a:solidFill>
                  </a:tcPr>
                </a:tc>
                <a:tc>
                  <a:txBody>
                    <a:bodyPr/>
                    <a:lstStyle/>
                    <a:p>
                      <a:pPr algn="ctr"/>
                      <a:r>
                        <a:rPr lang="en-US" sz="1700" b="1" i="0" dirty="0">
                          <a:solidFill>
                            <a:srgbClr val="FF0000"/>
                          </a:solidFill>
                          <a:latin typeface="Century Gothic" panose="020B0502020202020204" pitchFamily="34" charset="0"/>
                        </a:rPr>
                        <a:t>43.05m</a:t>
                      </a:r>
                    </a:p>
                  </a:txBody>
                  <a:tcPr marL="0" marR="0" marT="0" marB="0" anchor="ctr">
                    <a:solidFill>
                      <a:schemeClr val="bg1"/>
                    </a:solidFill>
                  </a:tcPr>
                </a:tc>
                <a:extLst>
                  <a:ext uri="{0D108BD9-81ED-4DB2-BD59-A6C34878D82A}">
                    <a16:rowId xmlns:a16="http://schemas.microsoft.com/office/drawing/2014/main" val="4160193953"/>
                  </a:ext>
                </a:extLst>
              </a:tr>
            </a:tbl>
          </a:graphicData>
        </a:graphic>
      </p:graphicFrame>
    </p:spTree>
    <p:extLst>
      <p:ext uri="{BB962C8B-B14F-4D97-AF65-F5344CB8AC3E}">
        <p14:creationId xmlns:p14="http://schemas.microsoft.com/office/powerpoint/2010/main" val="1727909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Harry has filled in a table after converting from cm to m.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his table correct? Explain why.</a:t>
            </a:r>
          </a:p>
          <a:p>
            <a:pPr lvl="0" defTabSz="514350">
              <a:defRPr/>
            </a:pPr>
            <a:r>
              <a:rPr lang="en-GB" sz="2000" b="1" dirty="0">
                <a:solidFill>
                  <a:srgbClr val="FF0000"/>
                </a:solidFill>
                <a:latin typeface="Century Gothic" panose="020B0502020202020204" pitchFamily="34" charset="0"/>
              </a:rPr>
              <a:t>Harry’s table is incorrect because he has not included the zero as a placeholder when converting. </a:t>
            </a:r>
          </a:p>
          <a:p>
            <a:pPr lvl="0" algn="ctr"/>
            <a:endParaRPr lang="en-GB" sz="2000" b="1" u="sng"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019B663A-3FD1-4DC5-ACD9-DA18F9401D17}"/>
              </a:ext>
            </a:extLst>
          </p:cNvPr>
          <p:cNvGraphicFramePr>
            <a:graphicFrameLocks noGrp="1"/>
          </p:cNvGraphicFramePr>
          <p:nvPr>
            <p:extLst>
              <p:ext uri="{D42A27DB-BD31-4B8C-83A1-F6EECF244321}">
                <p14:modId xmlns:p14="http://schemas.microsoft.com/office/powerpoint/2010/main" val="2177261501"/>
              </p:ext>
            </p:extLst>
          </p:nvPr>
        </p:nvGraphicFramePr>
        <p:xfrm>
          <a:off x="3102919" y="2018786"/>
          <a:ext cx="2938162" cy="1932107"/>
        </p:xfrm>
        <a:graphic>
          <a:graphicData uri="http://schemas.openxmlformats.org/drawingml/2006/table">
            <a:tbl>
              <a:tblPr firstRow="1" bandRow="1">
                <a:tableStyleId>{5940675A-B579-460E-94D1-54222C63F5DA}</a:tableStyleId>
              </a:tblPr>
              <a:tblGrid>
                <a:gridCol w="1469081">
                  <a:extLst>
                    <a:ext uri="{9D8B030D-6E8A-4147-A177-3AD203B41FA5}">
                      <a16:colId xmlns:a16="http://schemas.microsoft.com/office/drawing/2014/main" val="2479035561"/>
                    </a:ext>
                  </a:extLst>
                </a:gridCol>
                <a:gridCol w="1469081">
                  <a:extLst>
                    <a:ext uri="{9D8B030D-6E8A-4147-A177-3AD203B41FA5}">
                      <a16:colId xmlns:a16="http://schemas.microsoft.com/office/drawing/2014/main" val="3219835509"/>
                    </a:ext>
                  </a:extLst>
                </a:gridCol>
              </a:tblGrid>
              <a:tr h="405848">
                <a:tc>
                  <a:txBody>
                    <a:bodyPr/>
                    <a:lstStyle/>
                    <a:p>
                      <a:pPr algn="ctr"/>
                      <a:r>
                        <a:rPr lang="en-US" sz="1700" b="1" i="0" dirty="0">
                          <a:solidFill>
                            <a:schemeClr val="tx1"/>
                          </a:solidFill>
                          <a:latin typeface="Century Gothic" panose="020B0502020202020204" pitchFamily="34" charset="0"/>
                        </a:rPr>
                        <a:t>cm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lang="en-US" sz="1700" b="1" i="0" dirty="0">
                          <a:solidFill>
                            <a:schemeClr val="tx1"/>
                          </a:solidFill>
                          <a:latin typeface="Century Gothic" panose="020B0502020202020204" pitchFamily="34" charset="0"/>
                        </a:rPr>
                        <a:t>m</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2943498611"/>
                  </a:ext>
                </a:extLst>
              </a:tr>
              <a:tr h="508753">
                <a:tc>
                  <a:txBody>
                    <a:bodyPr/>
                    <a:lstStyle/>
                    <a:p>
                      <a:pPr algn="ctr"/>
                      <a:r>
                        <a:rPr lang="en-US" sz="1700" b="1" i="0" dirty="0">
                          <a:solidFill>
                            <a:schemeClr val="tx1"/>
                          </a:solidFill>
                          <a:latin typeface="Century Gothic" panose="020B0502020202020204" pitchFamily="34" charset="0"/>
                        </a:rPr>
                        <a:t>302cm</a:t>
                      </a:r>
                    </a:p>
                  </a:txBody>
                  <a:tcPr marL="0" marR="0" marT="0" marB="0" anchor="ctr">
                    <a:solidFill>
                      <a:schemeClr val="bg1"/>
                    </a:solidFill>
                  </a:tcPr>
                </a:tc>
                <a:tc>
                  <a:txBody>
                    <a:bodyPr/>
                    <a:lstStyle/>
                    <a:p>
                      <a:pPr algn="ctr"/>
                      <a:r>
                        <a:rPr lang="en-US" sz="1700" b="1" i="0" dirty="0">
                          <a:solidFill>
                            <a:srgbClr val="FF0000"/>
                          </a:solidFill>
                          <a:latin typeface="Century Gothic" panose="020B0502020202020204" pitchFamily="34" charset="0"/>
                        </a:rPr>
                        <a:t>3.02m</a:t>
                      </a:r>
                    </a:p>
                  </a:txBody>
                  <a:tcPr marL="0" marR="0" marT="0" marB="0" anchor="ctr">
                    <a:solidFill>
                      <a:schemeClr val="bg1"/>
                    </a:solidFill>
                  </a:tcPr>
                </a:tc>
                <a:extLst>
                  <a:ext uri="{0D108BD9-81ED-4DB2-BD59-A6C34878D82A}">
                    <a16:rowId xmlns:a16="http://schemas.microsoft.com/office/drawing/2014/main" val="2772147181"/>
                  </a:ext>
                </a:extLst>
              </a:tr>
              <a:tr h="508753">
                <a:tc>
                  <a:txBody>
                    <a:bodyPr/>
                    <a:lstStyle/>
                    <a:p>
                      <a:pPr algn="ctr"/>
                      <a:r>
                        <a:rPr lang="en-US" sz="1700" b="1" i="0" dirty="0">
                          <a:solidFill>
                            <a:schemeClr val="tx1"/>
                          </a:solidFill>
                          <a:latin typeface="Century Gothic" panose="020B0502020202020204" pitchFamily="34" charset="0"/>
                        </a:rPr>
                        <a:t>1,204cm</a:t>
                      </a:r>
                    </a:p>
                  </a:txBody>
                  <a:tcPr marL="0" marR="0" marT="0" marB="0" anchor="ctr">
                    <a:solidFill>
                      <a:schemeClr val="bg1"/>
                    </a:solidFill>
                  </a:tcPr>
                </a:tc>
                <a:tc>
                  <a:txBody>
                    <a:bodyPr/>
                    <a:lstStyle/>
                    <a:p>
                      <a:pPr algn="ctr"/>
                      <a:r>
                        <a:rPr lang="en-US" sz="1700" b="1" i="0" dirty="0">
                          <a:solidFill>
                            <a:srgbClr val="FF0000"/>
                          </a:solidFill>
                          <a:latin typeface="Century Gothic" panose="020B0502020202020204" pitchFamily="34" charset="0"/>
                        </a:rPr>
                        <a:t>12.04m</a:t>
                      </a:r>
                    </a:p>
                  </a:txBody>
                  <a:tcPr marL="0" marR="0" marT="0" marB="0" anchor="ctr">
                    <a:solidFill>
                      <a:schemeClr val="bg1"/>
                    </a:solidFill>
                  </a:tcPr>
                </a:tc>
                <a:extLst>
                  <a:ext uri="{0D108BD9-81ED-4DB2-BD59-A6C34878D82A}">
                    <a16:rowId xmlns:a16="http://schemas.microsoft.com/office/drawing/2014/main" val="3256018482"/>
                  </a:ext>
                </a:extLst>
              </a:tr>
              <a:tr h="508753">
                <a:tc>
                  <a:txBody>
                    <a:bodyPr/>
                    <a:lstStyle/>
                    <a:p>
                      <a:pPr algn="ctr"/>
                      <a:r>
                        <a:rPr lang="en-US" sz="1700" b="1" i="0">
                          <a:solidFill>
                            <a:schemeClr val="tx1"/>
                          </a:solidFill>
                          <a:latin typeface="Century Gothic" panose="020B0502020202020204" pitchFamily="34" charset="0"/>
                        </a:rPr>
                        <a:t>4,305cm</a:t>
                      </a:r>
                      <a:endParaRPr lang="en-US" sz="1700" b="1" i="0" dirty="0">
                        <a:solidFill>
                          <a:schemeClr val="tx1"/>
                        </a:solidFill>
                        <a:latin typeface="Century Gothic" panose="020B0502020202020204" pitchFamily="34" charset="0"/>
                      </a:endParaRPr>
                    </a:p>
                  </a:txBody>
                  <a:tcPr marL="0" marR="0" marT="0" marB="0" anchor="ctr">
                    <a:solidFill>
                      <a:schemeClr val="bg1"/>
                    </a:solidFill>
                  </a:tcPr>
                </a:tc>
                <a:tc>
                  <a:txBody>
                    <a:bodyPr/>
                    <a:lstStyle/>
                    <a:p>
                      <a:pPr algn="ctr"/>
                      <a:r>
                        <a:rPr lang="en-US" sz="1700" b="1" i="0" dirty="0">
                          <a:solidFill>
                            <a:srgbClr val="FF0000"/>
                          </a:solidFill>
                          <a:latin typeface="Century Gothic" panose="020B0502020202020204" pitchFamily="34" charset="0"/>
                        </a:rPr>
                        <a:t>43.05m</a:t>
                      </a:r>
                    </a:p>
                  </a:txBody>
                  <a:tcPr marL="0" marR="0" marT="0" marB="0" anchor="ctr">
                    <a:solidFill>
                      <a:schemeClr val="bg1"/>
                    </a:solidFill>
                  </a:tcPr>
                </a:tc>
                <a:extLst>
                  <a:ext uri="{0D108BD9-81ED-4DB2-BD59-A6C34878D82A}">
                    <a16:rowId xmlns:a16="http://schemas.microsoft.com/office/drawing/2014/main" val="4160193953"/>
                  </a:ext>
                </a:extLst>
              </a:tr>
            </a:tbl>
          </a:graphicData>
        </a:graphic>
      </p:graphicFrame>
    </p:spTree>
    <p:extLst>
      <p:ext uri="{BB962C8B-B14F-4D97-AF65-F5344CB8AC3E}">
        <p14:creationId xmlns:p14="http://schemas.microsoft.com/office/powerpoint/2010/main" val="205290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Spring Block 4 – Converting Units</a:t>
            </a: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2: Convert Metric Measures</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3235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item to the most appropriate unit of measurement.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 name="Table 1">
            <a:extLst>
              <a:ext uri="{FF2B5EF4-FFF2-40B4-BE49-F238E27FC236}">
                <a16:creationId xmlns:a16="http://schemas.microsoft.com/office/drawing/2014/main" id="{ED5879D4-2673-4CBF-A8EC-0A0DAF140AB8}"/>
              </a:ext>
            </a:extLst>
          </p:cNvPr>
          <p:cNvGraphicFramePr>
            <a:graphicFrameLocks noGrp="1"/>
          </p:cNvGraphicFramePr>
          <p:nvPr>
            <p:extLst>
              <p:ext uri="{D42A27DB-BD31-4B8C-83A1-F6EECF244321}">
                <p14:modId xmlns:p14="http://schemas.microsoft.com/office/powerpoint/2010/main" val="1026658140"/>
              </p:ext>
            </p:extLst>
          </p:nvPr>
        </p:nvGraphicFramePr>
        <p:xfrm>
          <a:off x="550416" y="1442188"/>
          <a:ext cx="8043168" cy="4618488"/>
        </p:xfrm>
        <a:graphic>
          <a:graphicData uri="http://schemas.openxmlformats.org/drawingml/2006/table">
            <a:tbl>
              <a:tblPr firstRow="1" bandRow="1">
                <a:tableStyleId>{5940675A-B579-460E-94D1-54222C63F5DA}</a:tableStyleId>
              </a:tblPr>
              <a:tblGrid>
                <a:gridCol w="4989250">
                  <a:extLst>
                    <a:ext uri="{9D8B030D-6E8A-4147-A177-3AD203B41FA5}">
                      <a16:colId xmlns:a16="http://schemas.microsoft.com/office/drawing/2014/main" val="11349884"/>
                    </a:ext>
                  </a:extLst>
                </a:gridCol>
                <a:gridCol w="710214">
                  <a:extLst>
                    <a:ext uri="{9D8B030D-6E8A-4147-A177-3AD203B41FA5}">
                      <a16:colId xmlns:a16="http://schemas.microsoft.com/office/drawing/2014/main" val="3839369014"/>
                    </a:ext>
                  </a:extLst>
                </a:gridCol>
                <a:gridCol w="2343704">
                  <a:extLst>
                    <a:ext uri="{9D8B030D-6E8A-4147-A177-3AD203B41FA5}">
                      <a16:colId xmlns:a16="http://schemas.microsoft.com/office/drawing/2014/main" val="94286159"/>
                    </a:ext>
                  </a:extLst>
                </a:gridCol>
              </a:tblGrid>
              <a:tr h="659784">
                <a:tc>
                  <a:txBody>
                    <a:bodyPr/>
                    <a:lstStyle/>
                    <a:p>
                      <a:pPr algn="ctr"/>
                      <a:r>
                        <a:rPr lang="en-GB" b="1" dirty="0">
                          <a:solidFill>
                            <a:schemeClr val="tx1"/>
                          </a:solidFill>
                          <a:latin typeface="Century Gothic" panose="020B0502020202020204" pitchFamily="34" charset="0"/>
                        </a:rPr>
                        <a:t>Weight of a sack of potatoes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chemeClr val="tx1"/>
                          </a:solidFill>
                          <a:latin typeface="Century Gothic" panose="020B0502020202020204" pitchFamily="34" charset="0"/>
                        </a:rPr>
                        <a:t>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39859587"/>
                  </a:ext>
                </a:extLst>
              </a:tr>
              <a:tr h="659784">
                <a:tc>
                  <a:txBody>
                    <a:bodyPr/>
                    <a:lstStyle/>
                    <a:p>
                      <a:pPr algn="ctr"/>
                      <a:r>
                        <a:rPr lang="en-GB" b="1" dirty="0">
                          <a:solidFill>
                            <a:schemeClr val="tx1"/>
                          </a:solidFill>
                          <a:latin typeface="Century Gothic" panose="020B0502020202020204" pitchFamily="34" charset="0"/>
                        </a:rPr>
                        <a:t>Volume of water in a glass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chemeClr val="tx1"/>
                          </a:solidFill>
                          <a:latin typeface="Century Gothic" panose="020B0502020202020204" pitchFamily="34" charset="0"/>
                        </a:rPr>
                        <a:t>mm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86101423"/>
                  </a:ext>
                </a:extLst>
              </a:tr>
              <a:tr h="659784">
                <a:tc>
                  <a:txBody>
                    <a:bodyPr/>
                    <a:lstStyle/>
                    <a:p>
                      <a:pPr algn="ctr"/>
                      <a:r>
                        <a:rPr lang="en-GB" b="1" dirty="0">
                          <a:solidFill>
                            <a:schemeClr val="tx1"/>
                          </a:solidFill>
                          <a:latin typeface="Century Gothic" panose="020B0502020202020204" pitchFamily="34" charset="0"/>
                        </a:rPr>
                        <a:t>Length of a park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chemeClr val="tx1"/>
                          </a:solidFill>
                          <a:latin typeface="Century Gothic" panose="020B0502020202020204" pitchFamily="34" charset="0"/>
                        </a:rPr>
                        <a:t>cm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41337528"/>
                  </a:ext>
                </a:extLst>
              </a:tr>
              <a:tr h="659784">
                <a:tc>
                  <a:txBody>
                    <a:bodyPr/>
                    <a:lstStyle/>
                    <a:p>
                      <a:pPr algn="ctr"/>
                      <a:r>
                        <a:rPr lang="en-GB" b="1" dirty="0">
                          <a:solidFill>
                            <a:schemeClr val="tx1"/>
                          </a:solidFill>
                          <a:latin typeface="Century Gothic" panose="020B0502020202020204" pitchFamily="34" charset="0"/>
                        </a:rPr>
                        <a:t>Length of a finger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chemeClr val="tx1"/>
                          </a:solidFill>
                          <a:latin typeface="Century Gothic" panose="020B0502020202020204" pitchFamily="34" charset="0"/>
                        </a:rPr>
                        <a:t>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4326117"/>
                  </a:ext>
                </a:extLst>
              </a:tr>
              <a:tr h="659784">
                <a:tc>
                  <a:txBody>
                    <a:bodyPr/>
                    <a:lstStyle/>
                    <a:p>
                      <a:pPr algn="ctr"/>
                      <a:r>
                        <a:rPr lang="en-GB" b="1" dirty="0">
                          <a:solidFill>
                            <a:schemeClr val="tx1"/>
                          </a:solidFill>
                          <a:latin typeface="Century Gothic" panose="020B0502020202020204" pitchFamily="34" charset="0"/>
                        </a:rPr>
                        <a:t>Weight of an apple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chemeClr val="tx1"/>
                          </a:solidFill>
                          <a:latin typeface="Century Gothic" panose="020B0502020202020204" pitchFamily="34" charset="0"/>
                        </a:rPr>
                        <a:t>ml</a:t>
                      </a:r>
                      <a:endParaRPr lang="en-GB" b="1" baseline="30000" dirty="0">
                        <a:solidFill>
                          <a:schemeClr val="tx1"/>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81683385"/>
                  </a:ext>
                </a:extLst>
              </a:tr>
              <a:tr h="659784">
                <a:tc>
                  <a:txBody>
                    <a:bodyPr/>
                    <a:lstStyle/>
                    <a:p>
                      <a:pPr algn="ctr"/>
                      <a:r>
                        <a:rPr lang="en-GB" b="1" dirty="0">
                          <a:solidFill>
                            <a:schemeClr val="tx1"/>
                          </a:solidFill>
                          <a:latin typeface="Century Gothic" panose="020B0502020202020204" pitchFamily="34" charset="0"/>
                        </a:rPr>
                        <a:t>Volume of water in a bucket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chemeClr val="tx1"/>
                          </a:solidFill>
                          <a:latin typeface="Century Gothic" panose="020B0502020202020204" pitchFamily="34" charset="0"/>
                        </a:rPr>
                        <a:t>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78848242"/>
                  </a:ext>
                </a:extLst>
              </a:tr>
              <a:tr h="659784">
                <a:tc>
                  <a:txBody>
                    <a:bodyPr/>
                    <a:lstStyle/>
                    <a:p>
                      <a:pPr algn="ctr"/>
                      <a:r>
                        <a:rPr lang="en-GB" b="1" dirty="0">
                          <a:solidFill>
                            <a:schemeClr val="tx1"/>
                          </a:solidFill>
                          <a:latin typeface="Century Gothic" panose="020B0502020202020204" pitchFamily="34" charset="0"/>
                        </a:rPr>
                        <a:t>Length of an ant’s leg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chemeClr val="tx1"/>
                          </a:solidFill>
                          <a:latin typeface="Century Gothic" panose="020B0502020202020204" pitchFamily="34" charset="0"/>
                        </a:rPr>
                        <a:t>kg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03793011"/>
                  </a:ext>
                </a:extLst>
              </a:tr>
            </a:tbl>
          </a:graphicData>
        </a:graphic>
      </p:graphicFrame>
    </p:spTree>
    <p:extLst>
      <p:ext uri="{BB962C8B-B14F-4D97-AF65-F5344CB8AC3E}">
        <p14:creationId xmlns:p14="http://schemas.microsoft.com/office/powerpoint/2010/main" val="350868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Match the item to the most appropriate unit of measurement.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 name="Table 1">
            <a:extLst>
              <a:ext uri="{FF2B5EF4-FFF2-40B4-BE49-F238E27FC236}">
                <a16:creationId xmlns:a16="http://schemas.microsoft.com/office/drawing/2014/main" id="{ED5879D4-2673-4CBF-A8EC-0A0DAF140AB8}"/>
              </a:ext>
            </a:extLst>
          </p:cNvPr>
          <p:cNvGraphicFramePr>
            <a:graphicFrameLocks noGrp="1"/>
          </p:cNvGraphicFramePr>
          <p:nvPr>
            <p:extLst>
              <p:ext uri="{D42A27DB-BD31-4B8C-83A1-F6EECF244321}">
                <p14:modId xmlns:p14="http://schemas.microsoft.com/office/powerpoint/2010/main" val="4204774800"/>
              </p:ext>
            </p:extLst>
          </p:nvPr>
        </p:nvGraphicFramePr>
        <p:xfrm>
          <a:off x="550416" y="1442188"/>
          <a:ext cx="8043168" cy="4618488"/>
        </p:xfrm>
        <a:graphic>
          <a:graphicData uri="http://schemas.openxmlformats.org/drawingml/2006/table">
            <a:tbl>
              <a:tblPr firstRow="1" bandRow="1">
                <a:tableStyleId>{5940675A-B579-460E-94D1-54222C63F5DA}</a:tableStyleId>
              </a:tblPr>
              <a:tblGrid>
                <a:gridCol w="4989250">
                  <a:extLst>
                    <a:ext uri="{9D8B030D-6E8A-4147-A177-3AD203B41FA5}">
                      <a16:colId xmlns:a16="http://schemas.microsoft.com/office/drawing/2014/main" val="11349884"/>
                    </a:ext>
                  </a:extLst>
                </a:gridCol>
                <a:gridCol w="710214">
                  <a:extLst>
                    <a:ext uri="{9D8B030D-6E8A-4147-A177-3AD203B41FA5}">
                      <a16:colId xmlns:a16="http://schemas.microsoft.com/office/drawing/2014/main" val="3839369014"/>
                    </a:ext>
                  </a:extLst>
                </a:gridCol>
                <a:gridCol w="2343704">
                  <a:extLst>
                    <a:ext uri="{9D8B030D-6E8A-4147-A177-3AD203B41FA5}">
                      <a16:colId xmlns:a16="http://schemas.microsoft.com/office/drawing/2014/main" val="94286159"/>
                    </a:ext>
                  </a:extLst>
                </a:gridCol>
              </a:tblGrid>
              <a:tr h="659784">
                <a:tc>
                  <a:txBody>
                    <a:bodyPr/>
                    <a:lstStyle/>
                    <a:p>
                      <a:pPr algn="ctr"/>
                      <a:r>
                        <a:rPr lang="en-GB" b="1" dirty="0">
                          <a:solidFill>
                            <a:schemeClr val="tx1"/>
                          </a:solidFill>
                          <a:latin typeface="Century Gothic" panose="020B0502020202020204" pitchFamily="34" charset="0"/>
                        </a:rPr>
                        <a:t>Weight of a sack of potatoes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rgbClr val="FF0000"/>
                          </a:solidFill>
                          <a:latin typeface="Century Gothic" panose="020B0502020202020204" pitchFamily="34" charset="0"/>
                        </a:rPr>
                        <a:t>kg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39859587"/>
                  </a:ext>
                </a:extLst>
              </a:tr>
              <a:tr h="659784">
                <a:tc>
                  <a:txBody>
                    <a:bodyPr/>
                    <a:lstStyle/>
                    <a:p>
                      <a:pPr algn="ctr"/>
                      <a:r>
                        <a:rPr lang="en-GB" b="1" dirty="0">
                          <a:solidFill>
                            <a:schemeClr val="tx1"/>
                          </a:solidFill>
                          <a:latin typeface="Century Gothic" panose="020B0502020202020204" pitchFamily="34" charset="0"/>
                        </a:rPr>
                        <a:t>Volume of water in a glass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rgbClr val="FF0000"/>
                          </a:solidFill>
                          <a:latin typeface="Century Gothic" panose="020B0502020202020204" pitchFamily="34" charset="0"/>
                        </a:rPr>
                        <a:t>ml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86101423"/>
                  </a:ext>
                </a:extLst>
              </a:tr>
              <a:tr h="659784">
                <a:tc>
                  <a:txBody>
                    <a:bodyPr/>
                    <a:lstStyle/>
                    <a:p>
                      <a:pPr algn="ctr"/>
                      <a:r>
                        <a:rPr lang="en-GB" b="1" dirty="0">
                          <a:solidFill>
                            <a:schemeClr val="tx1"/>
                          </a:solidFill>
                          <a:latin typeface="Century Gothic" panose="020B0502020202020204" pitchFamily="34" charset="0"/>
                        </a:rPr>
                        <a:t>Length of a park</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rgbClr val="FF0000"/>
                          </a:solidFill>
                          <a:latin typeface="Century Gothic" panose="020B0502020202020204" pitchFamily="34" charset="0"/>
                        </a:rPr>
                        <a:t>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41337528"/>
                  </a:ext>
                </a:extLst>
              </a:tr>
              <a:tr h="659784">
                <a:tc>
                  <a:txBody>
                    <a:bodyPr/>
                    <a:lstStyle/>
                    <a:p>
                      <a:pPr algn="ctr"/>
                      <a:r>
                        <a:rPr lang="en-GB" b="1" dirty="0">
                          <a:solidFill>
                            <a:schemeClr val="tx1"/>
                          </a:solidFill>
                          <a:latin typeface="Century Gothic" panose="020B0502020202020204" pitchFamily="34" charset="0"/>
                        </a:rPr>
                        <a:t>Length of a finger</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rgbClr val="FF0000"/>
                          </a:solidFill>
                          <a:latin typeface="Century Gothic" panose="020B0502020202020204" pitchFamily="34" charset="0"/>
                        </a:rPr>
                        <a:t>cm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94326117"/>
                  </a:ext>
                </a:extLst>
              </a:tr>
              <a:tr h="659784">
                <a:tc>
                  <a:txBody>
                    <a:bodyPr/>
                    <a:lstStyle/>
                    <a:p>
                      <a:pPr algn="ctr"/>
                      <a:r>
                        <a:rPr lang="en-GB" b="1" dirty="0">
                          <a:solidFill>
                            <a:schemeClr val="tx1"/>
                          </a:solidFill>
                          <a:latin typeface="Century Gothic" panose="020B0502020202020204" pitchFamily="34" charset="0"/>
                        </a:rPr>
                        <a:t>Weight of an apple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rgbClr val="FF0000"/>
                          </a:solidFill>
                          <a:latin typeface="Century Gothic" panose="020B0502020202020204" pitchFamily="34" charset="0"/>
                        </a:rPr>
                        <a:t>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81683385"/>
                  </a:ext>
                </a:extLst>
              </a:tr>
              <a:tr h="659784">
                <a:tc>
                  <a:txBody>
                    <a:bodyPr/>
                    <a:lstStyle/>
                    <a:p>
                      <a:pPr algn="ctr"/>
                      <a:r>
                        <a:rPr lang="en-GB" b="1" dirty="0">
                          <a:solidFill>
                            <a:schemeClr val="tx1"/>
                          </a:solidFill>
                          <a:latin typeface="Century Gothic" panose="020B0502020202020204" pitchFamily="34" charset="0"/>
                        </a:rPr>
                        <a:t>Volume of water in a bucket</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rgbClr val="FF0000"/>
                          </a:solidFill>
                          <a:latin typeface="Century Gothic" panose="020B0502020202020204" pitchFamily="34" charset="0"/>
                        </a:rPr>
                        <a:t>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78848242"/>
                  </a:ext>
                </a:extLst>
              </a:tr>
              <a:tr h="659784">
                <a:tc>
                  <a:txBody>
                    <a:bodyPr/>
                    <a:lstStyle/>
                    <a:p>
                      <a:pPr algn="ctr"/>
                      <a:r>
                        <a:rPr lang="en-GB" b="1" dirty="0">
                          <a:solidFill>
                            <a:schemeClr val="tx1"/>
                          </a:solidFill>
                          <a:latin typeface="Century Gothic" panose="020B0502020202020204" pitchFamily="34" charset="0"/>
                        </a:rPr>
                        <a:t>Length of an ant’s leg</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GB" b="1" dirty="0">
                        <a:solidFill>
                          <a:srgbClr val="FF0000"/>
                        </a:solidFill>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GB" b="1" dirty="0">
                          <a:solidFill>
                            <a:srgbClr val="FF0000"/>
                          </a:solidFill>
                          <a:latin typeface="Century Gothic" panose="020B0502020202020204" pitchFamily="34" charset="0"/>
                        </a:rPr>
                        <a:t>mm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03793011"/>
                  </a:ext>
                </a:extLst>
              </a:tr>
            </a:tbl>
          </a:graphicData>
        </a:graphic>
      </p:graphicFrame>
    </p:spTree>
    <p:extLst>
      <p:ext uri="{BB962C8B-B14F-4D97-AF65-F5344CB8AC3E}">
        <p14:creationId xmlns:p14="http://schemas.microsoft.com/office/powerpoint/2010/main" val="3781586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following statement.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2019</a:t>
            </a:r>
            <a:endParaRPr lang="en-GB" altLang="en-US" sz="500" b="1" dirty="0">
              <a:latin typeface="Century Gothic" panose="020B0502020202020204" pitchFamily="34" charset="0"/>
            </a:endParaRPr>
          </a:p>
        </p:txBody>
      </p:sp>
      <p:sp>
        <p:nvSpPr>
          <p:cNvPr id="6" name="Rounded Rectangle 7">
            <a:extLst>
              <a:ext uri="{FF2B5EF4-FFF2-40B4-BE49-F238E27FC236}">
                <a16:creationId xmlns:a16="http://schemas.microsoft.com/office/drawing/2014/main" id="{12BC5BF0-9025-4CB4-BD6F-07B04DC502CC}"/>
              </a:ext>
            </a:extLst>
          </p:cNvPr>
          <p:cNvSpPr/>
          <p:nvPr/>
        </p:nvSpPr>
        <p:spPr>
          <a:xfrm>
            <a:off x="2171080" y="2262644"/>
            <a:ext cx="4801840" cy="1327431"/>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3,500ml is equal to ____L.</a:t>
            </a:r>
          </a:p>
        </p:txBody>
      </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Complete the following statement.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a:latin typeface="Century Gothic" panose="020B0502020202020204" pitchFamily="34" charset="0"/>
              </a:rPr>
              <a:t>© Classroom Secrets Limited 2019</a:t>
            </a:r>
            <a:endParaRPr lang="en-GB" altLang="en-US" sz="500" b="1" dirty="0">
              <a:latin typeface="Century Gothic" panose="020B0502020202020204" pitchFamily="34" charset="0"/>
            </a:endParaRPr>
          </a:p>
        </p:txBody>
      </p:sp>
      <p:sp>
        <p:nvSpPr>
          <p:cNvPr id="6" name="Rounded Rectangle 7">
            <a:extLst>
              <a:ext uri="{FF2B5EF4-FFF2-40B4-BE49-F238E27FC236}">
                <a16:creationId xmlns:a16="http://schemas.microsoft.com/office/drawing/2014/main" id="{12BC5BF0-9025-4CB4-BD6F-07B04DC502CC}"/>
              </a:ext>
            </a:extLst>
          </p:cNvPr>
          <p:cNvSpPr/>
          <p:nvPr/>
        </p:nvSpPr>
        <p:spPr>
          <a:xfrm>
            <a:off x="2171080" y="2262644"/>
            <a:ext cx="4801840" cy="1327431"/>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3,500ml is equal to ____L.</a:t>
            </a:r>
          </a:p>
        </p:txBody>
      </p:sp>
      <p:sp>
        <p:nvSpPr>
          <p:cNvPr id="2" name="TextBox 1">
            <a:extLst>
              <a:ext uri="{FF2B5EF4-FFF2-40B4-BE49-F238E27FC236}">
                <a16:creationId xmlns:a16="http://schemas.microsoft.com/office/drawing/2014/main" id="{EBFE4FAF-AFD8-480D-BA49-AAD0C8E07733}"/>
              </a:ext>
            </a:extLst>
          </p:cNvPr>
          <p:cNvSpPr txBox="1"/>
          <p:nvPr/>
        </p:nvSpPr>
        <p:spPr>
          <a:xfrm>
            <a:off x="5558516" y="2695526"/>
            <a:ext cx="775063" cy="461665"/>
          </a:xfrm>
          <a:prstGeom prst="rect">
            <a:avLst/>
          </a:prstGeom>
          <a:noFill/>
        </p:spPr>
        <p:txBody>
          <a:bodyPr wrap="square" rtlCol="0">
            <a:spAutoFit/>
          </a:bodyPr>
          <a:lstStyle/>
          <a:p>
            <a:r>
              <a:rPr lang="en-US" sz="2400" b="1" dirty="0">
                <a:solidFill>
                  <a:srgbClr val="FF0000"/>
                </a:solidFill>
                <a:latin typeface="Century Gothic" panose="020B0502020202020204" pitchFamily="34" charset="0"/>
              </a:rPr>
              <a:t>3.5</a:t>
            </a:r>
            <a:endParaRPr lang="en-GB" sz="24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383582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Put these measurements in order from smallest to largest.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9" name="Group 8">
            <a:extLst>
              <a:ext uri="{FF2B5EF4-FFF2-40B4-BE49-F238E27FC236}">
                <a16:creationId xmlns:a16="http://schemas.microsoft.com/office/drawing/2014/main" id="{9D06265D-4CA6-464B-B420-1B7E3F54F1D6}"/>
              </a:ext>
            </a:extLst>
          </p:cNvPr>
          <p:cNvGrpSpPr/>
          <p:nvPr/>
        </p:nvGrpSpPr>
        <p:grpSpPr>
          <a:xfrm>
            <a:off x="1776250" y="2129339"/>
            <a:ext cx="5591501" cy="2304568"/>
            <a:chOff x="441300" y="2721225"/>
            <a:chExt cx="2869324" cy="1182607"/>
          </a:xfrm>
          <a:solidFill>
            <a:schemeClr val="bg1"/>
          </a:solidFill>
        </p:grpSpPr>
        <p:grpSp>
          <p:nvGrpSpPr>
            <p:cNvPr id="10" name="Group 9">
              <a:extLst>
                <a:ext uri="{FF2B5EF4-FFF2-40B4-BE49-F238E27FC236}">
                  <a16:creationId xmlns:a16="http://schemas.microsoft.com/office/drawing/2014/main" id="{F0E160D6-A2FF-49FF-83E9-485998A259E6}"/>
                </a:ext>
              </a:extLst>
            </p:cNvPr>
            <p:cNvGrpSpPr/>
            <p:nvPr/>
          </p:nvGrpSpPr>
          <p:grpSpPr>
            <a:xfrm>
              <a:off x="441300" y="2721225"/>
              <a:ext cx="2869324" cy="491291"/>
              <a:chOff x="355956" y="8526512"/>
              <a:chExt cx="2869324" cy="276999"/>
            </a:xfrm>
            <a:grpFill/>
          </p:grpSpPr>
          <p:sp>
            <p:nvSpPr>
              <p:cNvPr id="15" name="Rounded Rectangle 9">
                <a:extLst>
                  <a:ext uri="{FF2B5EF4-FFF2-40B4-BE49-F238E27FC236}">
                    <a16:creationId xmlns:a16="http://schemas.microsoft.com/office/drawing/2014/main" id="{60FCF49C-795E-4C01-8487-2950F427A8DE}"/>
                  </a:ext>
                </a:extLst>
              </p:cNvPr>
              <p:cNvSpPr/>
              <p:nvPr/>
            </p:nvSpPr>
            <p:spPr>
              <a:xfrm>
                <a:off x="355956"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155cm</a:t>
                </a:r>
              </a:p>
            </p:txBody>
          </p:sp>
          <p:sp>
            <p:nvSpPr>
              <p:cNvPr id="16" name="Rounded Rectangle 48">
                <a:extLst>
                  <a:ext uri="{FF2B5EF4-FFF2-40B4-BE49-F238E27FC236}">
                    <a16:creationId xmlns:a16="http://schemas.microsoft.com/office/drawing/2014/main" id="{EC885CBC-B69D-4AC0-BD53-44E28001613E}"/>
                  </a:ext>
                </a:extLst>
              </p:cNvPr>
              <p:cNvSpPr/>
              <p:nvPr/>
            </p:nvSpPr>
            <p:spPr>
              <a:xfrm>
                <a:off x="1333418"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2.6m</a:t>
                </a:r>
              </a:p>
            </p:txBody>
          </p:sp>
          <p:sp>
            <p:nvSpPr>
              <p:cNvPr id="17" name="Rounded Rectangle 49">
                <a:extLst>
                  <a:ext uri="{FF2B5EF4-FFF2-40B4-BE49-F238E27FC236}">
                    <a16:creationId xmlns:a16="http://schemas.microsoft.com/office/drawing/2014/main" id="{FE172576-804A-4321-A2AD-ACCEBFF4100D}"/>
                  </a:ext>
                </a:extLst>
              </p:cNvPr>
              <p:cNvSpPr/>
              <p:nvPr/>
            </p:nvSpPr>
            <p:spPr>
              <a:xfrm>
                <a:off x="2310880"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0.6m</a:t>
                </a:r>
              </a:p>
            </p:txBody>
          </p:sp>
        </p:grpSp>
        <p:grpSp>
          <p:nvGrpSpPr>
            <p:cNvPr id="11" name="Group 10">
              <a:extLst>
                <a:ext uri="{FF2B5EF4-FFF2-40B4-BE49-F238E27FC236}">
                  <a16:creationId xmlns:a16="http://schemas.microsoft.com/office/drawing/2014/main" id="{B29012EF-1C21-4F01-9333-A09A8021CD4B}"/>
                </a:ext>
              </a:extLst>
            </p:cNvPr>
            <p:cNvGrpSpPr/>
            <p:nvPr/>
          </p:nvGrpSpPr>
          <p:grpSpPr>
            <a:xfrm>
              <a:off x="441300" y="3412541"/>
              <a:ext cx="2869324" cy="491291"/>
              <a:chOff x="355956" y="8526512"/>
              <a:chExt cx="2869324" cy="276999"/>
            </a:xfrm>
            <a:grpFill/>
          </p:grpSpPr>
          <p:sp>
            <p:nvSpPr>
              <p:cNvPr id="12" name="Rounded Rectangle 9">
                <a:extLst>
                  <a:ext uri="{FF2B5EF4-FFF2-40B4-BE49-F238E27FC236}">
                    <a16:creationId xmlns:a16="http://schemas.microsoft.com/office/drawing/2014/main" id="{DB539B41-316D-46FB-B2BA-F79F28C4ACE7}"/>
                  </a:ext>
                </a:extLst>
              </p:cNvPr>
              <p:cNvSpPr/>
              <p:nvPr/>
            </p:nvSpPr>
            <p:spPr>
              <a:xfrm>
                <a:off x="355956"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1,050mm</a:t>
                </a:r>
              </a:p>
            </p:txBody>
          </p:sp>
          <p:sp>
            <p:nvSpPr>
              <p:cNvPr id="13" name="Rounded Rectangle 48">
                <a:extLst>
                  <a:ext uri="{FF2B5EF4-FFF2-40B4-BE49-F238E27FC236}">
                    <a16:creationId xmlns:a16="http://schemas.microsoft.com/office/drawing/2014/main" id="{F518F337-3B1F-45EC-9F06-FD5997EDC0A3}"/>
                  </a:ext>
                </a:extLst>
              </p:cNvPr>
              <p:cNvSpPr/>
              <p:nvPr/>
            </p:nvSpPr>
            <p:spPr>
              <a:xfrm>
                <a:off x="1333418"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155mm</a:t>
                </a:r>
              </a:p>
            </p:txBody>
          </p:sp>
          <p:sp>
            <p:nvSpPr>
              <p:cNvPr id="14" name="Rounded Rectangle 49">
                <a:extLst>
                  <a:ext uri="{FF2B5EF4-FFF2-40B4-BE49-F238E27FC236}">
                    <a16:creationId xmlns:a16="http://schemas.microsoft.com/office/drawing/2014/main" id="{B4C68BDE-5904-4853-A3F6-AAF2A7FAB2DD}"/>
                  </a:ext>
                </a:extLst>
              </p:cNvPr>
              <p:cNvSpPr/>
              <p:nvPr/>
            </p:nvSpPr>
            <p:spPr>
              <a:xfrm>
                <a:off x="2310880"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165cm</a:t>
                </a:r>
              </a:p>
            </p:txBody>
          </p:sp>
        </p:grpSp>
      </p:grpSp>
    </p:spTree>
    <p:extLst>
      <p:ext uri="{BB962C8B-B14F-4D97-AF65-F5344CB8AC3E}">
        <p14:creationId xmlns:p14="http://schemas.microsoft.com/office/powerpoint/2010/main" val="2359690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Put these measurements in order from smallest to largest.</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155mm;  0.6m;  1,050mm;  155cm;  165cm;  2.6m</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9" name="Group 8">
            <a:extLst>
              <a:ext uri="{FF2B5EF4-FFF2-40B4-BE49-F238E27FC236}">
                <a16:creationId xmlns:a16="http://schemas.microsoft.com/office/drawing/2014/main" id="{9D06265D-4CA6-464B-B420-1B7E3F54F1D6}"/>
              </a:ext>
            </a:extLst>
          </p:cNvPr>
          <p:cNvGrpSpPr/>
          <p:nvPr/>
        </p:nvGrpSpPr>
        <p:grpSpPr>
          <a:xfrm>
            <a:off x="1776250" y="2129339"/>
            <a:ext cx="5591501" cy="2304568"/>
            <a:chOff x="441300" y="2721225"/>
            <a:chExt cx="2869324" cy="1182607"/>
          </a:xfrm>
          <a:solidFill>
            <a:schemeClr val="bg1"/>
          </a:solidFill>
        </p:grpSpPr>
        <p:grpSp>
          <p:nvGrpSpPr>
            <p:cNvPr id="10" name="Group 9">
              <a:extLst>
                <a:ext uri="{FF2B5EF4-FFF2-40B4-BE49-F238E27FC236}">
                  <a16:creationId xmlns:a16="http://schemas.microsoft.com/office/drawing/2014/main" id="{F0E160D6-A2FF-49FF-83E9-485998A259E6}"/>
                </a:ext>
              </a:extLst>
            </p:cNvPr>
            <p:cNvGrpSpPr/>
            <p:nvPr/>
          </p:nvGrpSpPr>
          <p:grpSpPr>
            <a:xfrm>
              <a:off x="441300" y="2721225"/>
              <a:ext cx="2869324" cy="491291"/>
              <a:chOff x="355956" y="8526512"/>
              <a:chExt cx="2869324" cy="276999"/>
            </a:xfrm>
            <a:grpFill/>
          </p:grpSpPr>
          <p:sp>
            <p:nvSpPr>
              <p:cNvPr id="15" name="Rounded Rectangle 9">
                <a:extLst>
                  <a:ext uri="{FF2B5EF4-FFF2-40B4-BE49-F238E27FC236}">
                    <a16:creationId xmlns:a16="http://schemas.microsoft.com/office/drawing/2014/main" id="{60FCF49C-795E-4C01-8487-2950F427A8DE}"/>
                  </a:ext>
                </a:extLst>
              </p:cNvPr>
              <p:cNvSpPr/>
              <p:nvPr/>
            </p:nvSpPr>
            <p:spPr>
              <a:xfrm>
                <a:off x="355956"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155cm</a:t>
                </a:r>
              </a:p>
            </p:txBody>
          </p:sp>
          <p:sp>
            <p:nvSpPr>
              <p:cNvPr id="16" name="Rounded Rectangle 48">
                <a:extLst>
                  <a:ext uri="{FF2B5EF4-FFF2-40B4-BE49-F238E27FC236}">
                    <a16:creationId xmlns:a16="http://schemas.microsoft.com/office/drawing/2014/main" id="{EC885CBC-B69D-4AC0-BD53-44E28001613E}"/>
                  </a:ext>
                </a:extLst>
              </p:cNvPr>
              <p:cNvSpPr/>
              <p:nvPr/>
            </p:nvSpPr>
            <p:spPr>
              <a:xfrm>
                <a:off x="1333418"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2.6m</a:t>
                </a:r>
              </a:p>
            </p:txBody>
          </p:sp>
          <p:sp>
            <p:nvSpPr>
              <p:cNvPr id="17" name="Rounded Rectangle 49">
                <a:extLst>
                  <a:ext uri="{FF2B5EF4-FFF2-40B4-BE49-F238E27FC236}">
                    <a16:creationId xmlns:a16="http://schemas.microsoft.com/office/drawing/2014/main" id="{FE172576-804A-4321-A2AD-ACCEBFF4100D}"/>
                  </a:ext>
                </a:extLst>
              </p:cNvPr>
              <p:cNvSpPr/>
              <p:nvPr/>
            </p:nvSpPr>
            <p:spPr>
              <a:xfrm>
                <a:off x="2310880"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0.6m</a:t>
                </a:r>
              </a:p>
            </p:txBody>
          </p:sp>
        </p:grpSp>
        <p:grpSp>
          <p:nvGrpSpPr>
            <p:cNvPr id="11" name="Group 10">
              <a:extLst>
                <a:ext uri="{FF2B5EF4-FFF2-40B4-BE49-F238E27FC236}">
                  <a16:creationId xmlns:a16="http://schemas.microsoft.com/office/drawing/2014/main" id="{B29012EF-1C21-4F01-9333-A09A8021CD4B}"/>
                </a:ext>
              </a:extLst>
            </p:cNvPr>
            <p:cNvGrpSpPr/>
            <p:nvPr/>
          </p:nvGrpSpPr>
          <p:grpSpPr>
            <a:xfrm>
              <a:off x="441300" y="3412541"/>
              <a:ext cx="2869324" cy="491291"/>
              <a:chOff x="355956" y="8526512"/>
              <a:chExt cx="2869324" cy="276999"/>
            </a:xfrm>
            <a:grpFill/>
          </p:grpSpPr>
          <p:sp>
            <p:nvSpPr>
              <p:cNvPr id="12" name="Rounded Rectangle 9">
                <a:extLst>
                  <a:ext uri="{FF2B5EF4-FFF2-40B4-BE49-F238E27FC236}">
                    <a16:creationId xmlns:a16="http://schemas.microsoft.com/office/drawing/2014/main" id="{DB539B41-316D-46FB-B2BA-F79F28C4ACE7}"/>
                  </a:ext>
                </a:extLst>
              </p:cNvPr>
              <p:cNvSpPr/>
              <p:nvPr/>
            </p:nvSpPr>
            <p:spPr>
              <a:xfrm>
                <a:off x="355956"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1,050mm</a:t>
                </a:r>
              </a:p>
            </p:txBody>
          </p:sp>
          <p:sp>
            <p:nvSpPr>
              <p:cNvPr id="13" name="Rounded Rectangle 48">
                <a:extLst>
                  <a:ext uri="{FF2B5EF4-FFF2-40B4-BE49-F238E27FC236}">
                    <a16:creationId xmlns:a16="http://schemas.microsoft.com/office/drawing/2014/main" id="{F518F337-3B1F-45EC-9F06-FD5997EDC0A3}"/>
                  </a:ext>
                </a:extLst>
              </p:cNvPr>
              <p:cNvSpPr/>
              <p:nvPr/>
            </p:nvSpPr>
            <p:spPr>
              <a:xfrm>
                <a:off x="1333418"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155mm</a:t>
                </a:r>
              </a:p>
            </p:txBody>
          </p:sp>
          <p:sp>
            <p:nvSpPr>
              <p:cNvPr id="14" name="Rounded Rectangle 49">
                <a:extLst>
                  <a:ext uri="{FF2B5EF4-FFF2-40B4-BE49-F238E27FC236}">
                    <a16:creationId xmlns:a16="http://schemas.microsoft.com/office/drawing/2014/main" id="{B4C68BDE-5904-4853-A3F6-AAF2A7FAB2DD}"/>
                  </a:ext>
                </a:extLst>
              </p:cNvPr>
              <p:cNvSpPr/>
              <p:nvPr/>
            </p:nvSpPr>
            <p:spPr>
              <a:xfrm>
                <a:off x="2310880" y="8526512"/>
                <a:ext cx="914400" cy="276999"/>
              </a:xfrm>
              <a:prstGeom prst="roundRect">
                <a:avLst/>
              </a:prstGeom>
              <a:grp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165cm</a:t>
                </a:r>
              </a:p>
            </p:txBody>
          </p:sp>
        </p:grpSp>
      </p:grpSp>
    </p:spTree>
    <p:extLst>
      <p:ext uri="{BB962C8B-B14F-4D97-AF65-F5344CB8AC3E}">
        <p14:creationId xmlns:p14="http://schemas.microsoft.com/office/powerpoint/2010/main" val="1836741049"/>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9" ma:contentTypeDescription="Create a new document." ma:contentTypeScope="" ma:versionID="3d29b775ef167967bd9c847bebe9d0ad">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ae44e3ff1b865bfb29d0dffb97d6c4e1"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F8F11D-A449-4684-B8E0-461263A2E19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http://schemas.microsoft.com/sharepoint/v3"/>
    <ds:schemaRef ds:uri="0f0ae0ff-29c4-4766-b250-c1a9bee8d430"/>
    <ds:schemaRef ds:uri="http://www.w3.org/XML/1998/namespace"/>
    <ds:schemaRef ds:uri="http://purl.org/dc/dcmitype/"/>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4A7414C3-3DA0-4DD5-AF71-3F26D12EF6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2536</TotalTime>
  <Words>1084</Words>
  <Application>Microsoft Office PowerPoint</Application>
  <PresentationFormat>On-screen Show (4:3)</PresentationFormat>
  <Paragraphs>444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Tidswell-Brown</cp:lastModifiedBy>
  <cp:revision>48</cp:revision>
  <dcterms:created xsi:type="dcterms:W3CDTF">2018-03-17T10:08:43Z</dcterms:created>
  <dcterms:modified xsi:type="dcterms:W3CDTF">2020-02-18T14:33:52Z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