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411" r:id="rId5"/>
    <p:sldId id="256" r:id="rId6"/>
    <p:sldId id="366" r:id="rId7"/>
    <p:sldId id="367" r:id="rId8"/>
    <p:sldId id="369" r:id="rId9"/>
    <p:sldId id="360" r:id="rId10"/>
    <p:sldId id="413" r:id="rId11"/>
    <p:sldId id="371" r:id="rId12"/>
    <p:sldId id="374" r:id="rId13"/>
    <p:sldId id="372" r:id="rId14"/>
    <p:sldId id="375" r:id="rId15"/>
    <p:sldId id="373" r:id="rId16"/>
    <p:sldId id="376" r:id="rId17"/>
    <p:sldId id="314" r:id="rId18"/>
    <p:sldId id="378" r:id="rId19"/>
    <p:sldId id="379" r:id="rId20"/>
    <p:sldId id="414" r:id="rId21"/>
    <p:sldId id="419" r:id="rId22"/>
    <p:sldId id="416" r:id="rId23"/>
    <p:sldId id="418" r:id="rId24"/>
    <p:sldId id="417"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74CB7E-3E75-4572-8EAA-EF77A5A35ED0}" v="7" dt="2020-02-18T14:29:22.5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61" autoAdjust="0"/>
    <p:restoredTop sz="95232" autoAdjust="0"/>
  </p:normalViewPr>
  <p:slideViewPr>
    <p:cSldViewPr snapToGrid="0">
      <p:cViewPr varScale="1">
        <p:scale>
          <a:sx n="86" d="100"/>
          <a:sy n="86" d="100"/>
        </p:scale>
        <p:origin x="134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Grix" userId="a678036f-2d88-407c-addb-d0af3fea6eec" providerId="ADAL" clId="{9DADDA2D-7023-4224-AA88-96B93008952B}"/>
  </pc:docChgLst>
  <pc:docChgLst>
    <pc:chgData name="Ashleigh Sobol" userId="8430f2a2-602f-4dde-a79b-412efd9dd8bf" providerId="ADAL" clId="{A204DDAC-AA7C-4679-9F40-91028CD5C38E}"/>
  </pc:docChgLst>
  <pc:docChgLst>
    <pc:chgData name="Kyle Tidswell-Brown" userId="3518c4a0-5c99-4880-b127-cb60ccf11a39" providerId="ADAL" clId="{6F74CB7E-3E75-4572-8EAA-EF77A5A35ED0}"/>
    <pc:docChg chg="custSel modSld">
      <pc:chgData name="Kyle Tidswell-Brown" userId="3518c4a0-5c99-4880-b127-cb60ccf11a39" providerId="ADAL" clId="{6F74CB7E-3E75-4572-8EAA-EF77A5A35ED0}" dt="2020-02-18T14:29:44.114" v="151" actId="20577"/>
      <pc:docMkLst>
        <pc:docMk/>
      </pc:docMkLst>
      <pc:sldChg chg="modSp">
        <pc:chgData name="Kyle Tidswell-Brown" userId="3518c4a0-5c99-4880-b127-cb60ccf11a39" providerId="ADAL" clId="{6F74CB7E-3E75-4572-8EAA-EF77A5A35ED0}" dt="2020-02-14T14:43:51.406" v="0" actId="20578"/>
        <pc:sldMkLst>
          <pc:docMk/>
          <pc:sldMk cId="2637481266" sldId="256"/>
        </pc:sldMkLst>
        <pc:spChg chg="mod">
          <ac:chgData name="Kyle Tidswell-Brown" userId="3518c4a0-5c99-4880-b127-cb60ccf11a39" providerId="ADAL" clId="{6F74CB7E-3E75-4572-8EAA-EF77A5A35ED0}" dt="2020-02-14T14:43:51.406" v="0" actId="20578"/>
          <ac:spMkLst>
            <pc:docMk/>
            <pc:sldMk cId="2637481266" sldId="256"/>
            <ac:spMk id="19" creationId="{5252A847-DE45-4FA3-A1F8-EEBEB845FF8E}"/>
          </ac:spMkLst>
        </pc:spChg>
      </pc:sldChg>
      <pc:sldChg chg="modSp mod">
        <pc:chgData name="Kyle Tidswell-Brown" userId="3518c4a0-5c99-4880-b127-cb60ccf11a39" providerId="ADAL" clId="{6F74CB7E-3E75-4572-8EAA-EF77A5A35ED0}" dt="2020-02-14T14:44:44.282" v="7" actId="20577"/>
        <pc:sldMkLst>
          <pc:docMk/>
          <pc:sldMk cId="3508684883" sldId="367"/>
        </pc:sldMkLst>
        <pc:graphicFrameChg chg="modGraphic">
          <ac:chgData name="Kyle Tidswell-Brown" userId="3518c4a0-5c99-4880-b127-cb60ccf11a39" providerId="ADAL" clId="{6F74CB7E-3E75-4572-8EAA-EF77A5A35ED0}" dt="2020-02-14T14:44:44.282" v="7" actId="20577"/>
          <ac:graphicFrameMkLst>
            <pc:docMk/>
            <pc:sldMk cId="3508684883" sldId="367"/>
            <ac:graphicFrameMk id="2" creationId="{ED5879D4-2673-4CBF-A8EC-0A0DAF140AB8}"/>
          </ac:graphicFrameMkLst>
        </pc:graphicFrameChg>
      </pc:sldChg>
      <pc:sldChg chg="modSp">
        <pc:chgData name="Kyle Tidswell-Brown" userId="3518c4a0-5c99-4880-b127-cb60ccf11a39" providerId="ADAL" clId="{6F74CB7E-3E75-4572-8EAA-EF77A5A35ED0}" dt="2020-02-18T14:19:47.808" v="8" actId="207"/>
        <pc:sldMkLst>
          <pc:docMk/>
          <pc:sldMk cId="984267984" sldId="378"/>
        </pc:sldMkLst>
        <pc:spChg chg="mod">
          <ac:chgData name="Kyle Tidswell-Brown" userId="3518c4a0-5c99-4880-b127-cb60ccf11a39" providerId="ADAL" clId="{6F74CB7E-3E75-4572-8EAA-EF77A5A35ED0}" dt="2020-02-18T14:19:47.808" v="8" actId="207"/>
          <ac:spMkLst>
            <pc:docMk/>
            <pc:sldMk cId="984267984" sldId="378"/>
            <ac:spMk id="19" creationId="{5252A847-DE45-4FA3-A1F8-EEBEB845FF8E}"/>
          </ac:spMkLst>
        </pc:spChg>
      </pc:sldChg>
      <pc:sldChg chg="modSp mod">
        <pc:chgData name="Kyle Tidswell-Brown" userId="3518c4a0-5c99-4880-b127-cb60ccf11a39" providerId="ADAL" clId="{6F74CB7E-3E75-4572-8EAA-EF77A5A35ED0}" dt="2020-02-18T14:28:00.347" v="92" actId="20577"/>
        <pc:sldMkLst>
          <pc:docMk/>
          <pc:sldMk cId="336624196" sldId="414"/>
        </pc:sldMkLst>
        <pc:spChg chg="mod">
          <ac:chgData name="Kyle Tidswell-Brown" userId="3518c4a0-5c99-4880-b127-cb60ccf11a39" providerId="ADAL" clId="{6F74CB7E-3E75-4572-8EAA-EF77A5A35ED0}" dt="2020-02-18T14:28:00.347" v="92" actId="20577"/>
          <ac:spMkLst>
            <pc:docMk/>
            <pc:sldMk cId="336624196" sldId="414"/>
            <ac:spMk id="11" creationId="{08DFB4FF-3550-402F-B8E3-B6B116BE2AB9}"/>
          </ac:spMkLst>
        </pc:spChg>
        <pc:spChg chg="mod">
          <ac:chgData name="Kyle Tidswell-Brown" userId="3518c4a0-5c99-4880-b127-cb60ccf11a39" providerId="ADAL" clId="{6F74CB7E-3E75-4572-8EAA-EF77A5A35ED0}" dt="2020-02-18T14:23:15.487" v="14" actId="20577"/>
          <ac:spMkLst>
            <pc:docMk/>
            <pc:sldMk cId="336624196" sldId="414"/>
            <ac:spMk id="19" creationId="{5252A847-DE45-4FA3-A1F8-EEBEB845FF8E}"/>
          </ac:spMkLst>
        </pc:spChg>
        <pc:picChg chg="mod">
          <ac:chgData name="Kyle Tidswell-Brown" userId="3518c4a0-5c99-4880-b127-cb60ccf11a39" providerId="ADAL" clId="{6F74CB7E-3E75-4572-8EAA-EF77A5A35ED0}" dt="2020-02-18T14:23:20.478" v="16" actId="1076"/>
          <ac:picMkLst>
            <pc:docMk/>
            <pc:sldMk cId="336624196" sldId="414"/>
            <ac:picMk id="10" creationId="{AD0988BF-430F-4686-9256-C96BCD5BF981}"/>
          </ac:picMkLst>
        </pc:picChg>
      </pc:sldChg>
      <pc:sldChg chg="addSp delSp modSp mod">
        <pc:chgData name="Kyle Tidswell-Brown" userId="3518c4a0-5c99-4880-b127-cb60ccf11a39" providerId="ADAL" clId="{6F74CB7E-3E75-4572-8EAA-EF77A5A35ED0}" dt="2020-02-18T14:28:53.493" v="140" actId="20577"/>
        <pc:sldMkLst>
          <pc:docMk/>
          <pc:sldMk cId="1379230055" sldId="415"/>
        </pc:sldMkLst>
        <pc:spChg chg="del">
          <ac:chgData name="Kyle Tidswell-Brown" userId="3518c4a0-5c99-4880-b127-cb60ccf11a39" providerId="ADAL" clId="{6F74CB7E-3E75-4572-8EAA-EF77A5A35ED0}" dt="2020-02-18T14:25:29.710" v="51" actId="478"/>
          <ac:spMkLst>
            <pc:docMk/>
            <pc:sldMk cId="1379230055" sldId="415"/>
            <ac:spMk id="11" creationId="{08DFB4FF-3550-402F-B8E3-B6B116BE2AB9}"/>
          </ac:spMkLst>
        </pc:spChg>
        <pc:spChg chg="add mod">
          <ac:chgData name="Kyle Tidswell-Brown" userId="3518c4a0-5c99-4880-b127-cb60ccf11a39" providerId="ADAL" clId="{6F74CB7E-3E75-4572-8EAA-EF77A5A35ED0}" dt="2020-02-18T14:27:54.846" v="90" actId="20577"/>
          <ac:spMkLst>
            <pc:docMk/>
            <pc:sldMk cId="1379230055" sldId="415"/>
            <ac:spMk id="12" creationId="{E5F89148-B612-4B56-B88E-BB9136F76FA3}"/>
          </ac:spMkLst>
        </pc:spChg>
        <pc:spChg chg="mod">
          <ac:chgData name="Kyle Tidswell-Brown" userId="3518c4a0-5c99-4880-b127-cb60ccf11a39" providerId="ADAL" clId="{6F74CB7E-3E75-4572-8EAA-EF77A5A35ED0}" dt="2020-02-18T14:28:53.493" v="140" actId="20577"/>
          <ac:spMkLst>
            <pc:docMk/>
            <pc:sldMk cId="1379230055" sldId="415"/>
            <ac:spMk id="19" creationId="{5252A847-DE45-4FA3-A1F8-EEBEB845FF8E}"/>
          </ac:spMkLst>
        </pc:spChg>
        <pc:picChg chg="add">
          <ac:chgData name="Kyle Tidswell-Brown" userId="3518c4a0-5c99-4880-b127-cb60ccf11a39" providerId="ADAL" clId="{6F74CB7E-3E75-4572-8EAA-EF77A5A35ED0}" dt="2020-02-18T14:25:30.137" v="52"/>
          <ac:picMkLst>
            <pc:docMk/>
            <pc:sldMk cId="1379230055" sldId="415"/>
            <ac:picMk id="9" creationId="{801F0A2C-ECD1-47C3-A056-5FBC7064687C}"/>
          </ac:picMkLst>
        </pc:picChg>
        <pc:picChg chg="del">
          <ac:chgData name="Kyle Tidswell-Brown" userId="3518c4a0-5c99-4880-b127-cb60ccf11a39" providerId="ADAL" clId="{6F74CB7E-3E75-4572-8EAA-EF77A5A35ED0}" dt="2020-02-18T14:25:29.710" v="51" actId="478"/>
          <ac:picMkLst>
            <pc:docMk/>
            <pc:sldMk cId="1379230055" sldId="415"/>
            <ac:picMk id="10" creationId="{AD0988BF-430F-4686-9256-C96BCD5BF981}"/>
          </ac:picMkLst>
        </pc:picChg>
      </pc:sldChg>
      <pc:sldChg chg="modSp mod">
        <pc:chgData name="Kyle Tidswell-Brown" userId="3518c4a0-5c99-4880-b127-cb60ccf11a39" providerId="ADAL" clId="{6F74CB7E-3E75-4572-8EAA-EF77A5A35ED0}" dt="2020-02-18T14:29:37.868" v="145" actId="20577"/>
        <pc:sldMkLst>
          <pc:docMk/>
          <pc:sldMk cId="1552603670" sldId="416"/>
        </pc:sldMkLst>
        <pc:graphicFrameChg chg="modGraphic">
          <ac:chgData name="Kyle Tidswell-Brown" userId="3518c4a0-5c99-4880-b127-cb60ccf11a39" providerId="ADAL" clId="{6F74CB7E-3E75-4572-8EAA-EF77A5A35ED0}" dt="2020-02-18T14:29:37.868" v="145" actId="20577"/>
          <ac:graphicFrameMkLst>
            <pc:docMk/>
            <pc:sldMk cId="1552603670" sldId="416"/>
            <ac:graphicFrameMk id="6" creationId="{4AED8D87-57E5-4942-B15E-805B98AA61F9}"/>
          </ac:graphicFrameMkLst>
        </pc:graphicFrameChg>
      </pc:sldChg>
      <pc:sldChg chg="modSp mod">
        <pc:chgData name="Kyle Tidswell-Brown" userId="3518c4a0-5c99-4880-b127-cb60ccf11a39" providerId="ADAL" clId="{6F74CB7E-3E75-4572-8EAA-EF77A5A35ED0}" dt="2020-02-18T14:29:44.114" v="151" actId="20577"/>
        <pc:sldMkLst>
          <pc:docMk/>
          <pc:sldMk cId="2052908933" sldId="417"/>
        </pc:sldMkLst>
        <pc:spChg chg="mod">
          <ac:chgData name="Kyle Tidswell-Brown" userId="3518c4a0-5c99-4880-b127-cb60ccf11a39" providerId="ADAL" clId="{6F74CB7E-3E75-4572-8EAA-EF77A5A35ED0}" dt="2020-02-18T14:29:22.575" v="143"/>
          <ac:spMkLst>
            <pc:docMk/>
            <pc:sldMk cId="2052908933" sldId="417"/>
            <ac:spMk id="19" creationId="{5252A847-DE45-4FA3-A1F8-EEBEB845FF8E}"/>
          </ac:spMkLst>
        </pc:spChg>
        <pc:graphicFrameChg chg="modGraphic">
          <ac:chgData name="Kyle Tidswell-Brown" userId="3518c4a0-5c99-4880-b127-cb60ccf11a39" providerId="ADAL" clId="{6F74CB7E-3E75-4572-8EAA-EF77A5A35ED0}" dt="2020-02-18T14:29:44.114" v="151" actId="20577"/>
          <ac:graphicFrameMkLst>
            <pc:docMk/>
            <pc:sldMk cId="2052908933" sldId="417"/>
            <ac:graphicFrameMk id="9" creationId="{019B663A-3FD1-4DC5-ACD9-DA18F9401D17}"/>
          </ac:graphicFrameMkLst>
        </pc:graphicFrameChg>
      </pc:sldChg>
      <pc:sldChg chg="modSp mod">
        <pc:chgData name="Kyle Tidswell-Brown" userId="3518c4a0-5c99-4880-b127-cb60ccf11a39" providerId="ADAL" clId="{6F74CB7E-3E75-4572-8EAA-EF77A5A35ED0}" dt="2020-02-18T14:29:40.419" v="147" actId="20577"/>
        <pc:sldMkLst>
          <pc:docMk/>
          <pc:sldMk cId="1727909127" sldId="418"/>
        </pc:sldMkLst>
        <pc:spChg chg="mod">
          <ac:chgData name="Kyle Tidswell-Brown" userId="3518c4a0-5c99-4880-b127-cb60ccf11a39" providerId="ADAL" clId="{6F74CB7E-3E75-4572-8EAA-EF77A5A35ED0}" dt="2020-02-18T14:29:10.793" v="142" actId="207"/>
          <ac:spMkLst>
            <pc:docMk/>
            <pc:sldMk cId="1727909127" sldId="418"/>
            <ac:spMk id="19" creationId="{5252A847-DE45-4FA3-A1F8-EEBEB845FF8E}"/>
          </ac:spMkLst>
        </pc:spChg>
        <pc:graphicFrameChg chg="modGraphic">
          <ac:chgData name="Kyle Tidswell-Brown" userId="3518c4a0-5c99-4880-b127-cb60ccf11a39" providerId="ADAL" clId="{6F74CB7E-3E75-4572-8EAA-EF77A5A35ED0}" dt="2020-02-18T14:29:40.419" v="147" actId="20577"/>
          <ac:graphicFrameMkLst>
            <pc:docMk/>
            <pc:sldMk cId="1727909127" sldId="418"/>
            <ac:graphicFrameMk id="9" creationId="{3C99621D-AB59-427A-ADE8-7DA33A347ED9}"/>
          </ac:graphicFrameMkLst>
        </pc:graphicFrameChg>
      </pc:sldChg>
    </pc:docChg>
  </pc:docChgLst>
  <pc:docChgLst>
    <pc:chgData name="Ashleigh Sobol" userId="8430f2a2-602f-4dde-a79b-412efd9dd8bf" providerId="ADAL" clId="{945C51C1-2AFD-4D2A-8B01-38125315A474}"/>
    <pc:docChg chg="modSld">
      <pc:chgData name="Ashleigh Sobol" userId="8430f2a2-602f-4dde-a79b-412efd9dd8bf" providerId="ADAL" clId="{945C51C1-2AFD-4D2A-8B01-38125315A474}" dt="2018-11-06T09:07:31.625" v="0"/>
      <pc:docMkLst>
        <pc:docMk/>
      </pc:docMkLst>
      <pc:sldChg chg="modSp">
        <pc:chgData name="Ashleigh Sobol" userId="8430f2a2-602f-4dde-a79b-412efd9dd8bf" providerId="ADAL" clId="{945C51C1-2AFD-4D2A-8B01-38125315A474}" dt="2018-11-06T09:07:31.625" v="0"/>
        <pc:sldMkLst>
          <pc:docMk/>
          <pc:sldMk cId="2637481266" sldId="256"/>
        </pc:sldMkLst>
        <pc:spChg chg="mod">
          <ac:chgData name="Ashleigh Sobol" userId="8430f2a2-602f-4dde-a79b-412efd9dd8bf" providerId="ADAL" clId="{945C51C1-2AFD-4D2A-8B01-38125315A474}" dt="2018-11-06T09:07:31.625" v="0"/>
          <ac:spMkLst>
            <pc:docMk/>
            <pc:sldMk cId="2637481266" sldId="256"/>
            <ac:spMk id="7" creationId="{277FDC6C-B99A-4ED8-B341-A52126824B67}"/>
          </ac:spMkLst>
        </pc:spChg>
      </pc:sldChg>
      <pc:sldChg chg="modSp">
        <pc:chgData name="Ashleigh Sobol" userId="8430f2a2-602f-4dde-a79b-412efd9dd8bf" providerId="ADAL" clId="{945C51C1-2AFD-4D2A-8B01-38125315A474}" dt="2018-11-06T09:07:31.625" v="0"/>
        <pc:sldMkLst>
          <pc:docMk/>
          <pc:sldMk cId="636014570" sldId="314"/>
        </pc:sldMkLst>
        <pc:spChg chg="mod">
          <ac:chgData name="Ashleigh Sobol" userId="8430f2a2-602f-4dde-a79b-412efd9dd8bf" providerId="ADAL" clId="{945C51C1-2AFD-4D2A-8B01-38125315A474}" dt="2018-11-06T09:07:31.625" v="0"/>
          <ac:spMkLst>
            <pc:docMk/>
            <pc:sldMk cId="636014570" sldId="314"/>
            <ac:spMk id="7" creationId="{84B107DC-B90C-4A45-B422-BA8DE29C2552}"/>
          </ac:spMkLst>
        </pc:spChg>
      </pc:sldChg>
      <pc:sldChg chg="modSp">
        <pc:chgData name="Ashleigh Sobol" userId="8430f2a2-602f-4dde-a79b-412efd9dd8bf" providerId="ADAL" clId="{945C51C1-2AFD-4D2A-8B01-38125315A474}" dt="2018-11-06T09:07:31.625" v="0"/>
        <pc:sldMkLst>
          <pc:docMk/>
          <pc:sldMk cId="1071900124" sldId="355"/>
        </pc:sldMkLst>
        <pc:spChg chg="mod">
          <ac:chgData name="Ashleigh Sobol" userId="8430f2a2-602f-4dde-a79b-412efd9dd8bf" providerId="ADAL" clId="{945C51C1-2AFD-4D2A-8B01-38125315A474}" dt="2018-11-06T09:07:31.625" v="0"/>
          <ac:spMkLst>
            <pc:docMk/>
            <pc:sldMk cId="1071900124" sldId="355"/>
            <ac:spMk id="7" creationId="{F2267ACB-233E-41BC-B01B-8F3DC45483E4}"/>
          </ac:spMkLst>
        </pc:spChg>
      </pc:sldChg>
      <pc:sldChg chg="modSp">
        <pc:chgData name="Ashleigh Sobol" userId="8430f2a2-602f-4dde-a79b-412efd9dd8bf" providerId="ADAL" clId="{945C51C1-2AFD-4D2A-8B01-38125315A474}" dt="2018-11-06T09:07:31.625" v="0"/>
        <pc:sldMkLst>
          <pc:docMk/>
          <pc:sldMk cId="36917022" sldId="360"/>
        </pc:sldMkLst>
        <pc:spChg chg="mod">
          <ac:chgData name="Ashleigh Sobol" userId="8430f2a2-602f-4dde-a79b-412efd9dd8bf" providerId="ADAL" clId="{945C51C1-2AFD-4D2A-8B01-38125315A474}" dt="2018-11-06T09:07:31.625" v="0"/>
          <ac:spMkLst>
            <pc:docMk/>
            <pc:sldMk cId="36917022" sldId="360"/>
            <ac:spMk id="7" creationId="{B632E459-9B27-4467-B89C-78410207B713}"/>
          </ac:spMkLst>
        </pc:spChg>
      </pc:sldChg>
    </pc:docChg>
  </pc:docChgLst>
  <pc:docChgLst>
    <pc:chgData name="Jan Fitzpatrick" userId="d1b284ec-d1dd-4765-b823-b34899491c26" providerId="ADAL" clId="{81EAE9BD-2B9D-404E-B94A-72D8BA9C388D}"/>
    <pc:docChg chg="modSld">
      <pc:chgData name="Jan Fitzpatrick" userId="d1b284ec-d1dd-4765-b823-b34899491c26" providerId="ADAL" clId="{81EAE9BD-2B9D-404E-B94A-72D8BA9C388D}" dt="2019-01-29T10:23:56.061" v="36" actId="20577"/>
      <pc:docMkLst>
        <pc:docMk/>
      </pc:docMkLst>
      <pc:sldChg chg="modSp">
        <pc:chgData name="Jan Fitzpatrick" userId="d1b284ec-d1dd-4765-b823-b34899491c26" providerId="ADAL" clId="{81EAE9BD-2B9D-404E-B94A-72D8BA9C388D}" dt="2019-01-29T10:18:04.638" v="18" actId="20577"/>
        <pc:sldMkLst>
          <pc:docMk/>
          <pc:sldMk cId="636014570" sldId="314"/>
        </pc:sldMkLst>
        <pc:spChg chg="mod">
          <ac:chgData name="Jan Fitzpatrick" userId="d1b284ec-d1dd-4765-b823-b34899491c26" providerId="ADAL" clId="{81EAE9BD-2B9D-404E-B94A-72D8BA9C388D}" dt="2019-01-29T10:18:04.638" v="18" actId="20577"/>
          <ac:spMkLst>
            <pc:docMk/>
            <pc:sldMk cId="636014570" sldId="314"/>
            <ac:spMk id="19" creationId="{5252A847-DE45-4FA3-A1F8-EEBEB845FF8E}"/>
          </ac:spMkLst>
        </pc:spChg>
      </pc:sldChg>
      <pc:sldChg chg="modSp">
        <pc:chgData name="Jan Fitzpatrick" userId="d1b284ec-d1dd-4765-b823-b34899491c26" providerId="ADAL" clId="{81EAE9BD-2B9D-404E-B94A-72D8BA9C388D}" dt="2019-01-29T10:20:40.913" v="25" actId="20577"/>
        <pc:sldMkLst>
          <pc:docMk/>
          <pc:sldMk cId="1071900124" sldId="355"/>
        </pc:sldMkLst>
        <pc:spChg chg="mod">
          <ac:chgData name="Jan Fitzpatrick" userId="d1b284ec-d1dd-4765-b823-b34899491c26" providerId="ADAL" clId="{81EAE9BD-2B9D-404E-B94A-72D8BA9C388D}" dt="2019-01-29T10:20:40.913" v="25" actId="20577"/>
          <ac:spMkLst>
            <pc:docMk/>
            <pc:sldMk cId="1071900124" sldId="355"/>
            <ac:spMk id="19" creationId="{5252A847-DE45-4FA3-A1F8-EEBEB845FF8E}"/>
          </ac:spMkLst>
        </pc:spChg>
      </pc:sldChg>
      <pc:sldChg chg="modSp">
        <pc:chgData name="Jan Fitzpatrick" userId="d1b284ec-d1dd-4765-b823-b34899491c26" providerId="ADAL" clId="{81EAE9BD-2B9D-404E-B94A-72D8BA9C388D}" dt="2019-01-29T10:14:46.900" v="0" actId="1582"/>
        <pc:sldMkLst>
          <pc:docMk/>
          <pc:sldMk cId="36917022" sldId="360"/>
        </pc:sldMkLst>
        <pc:spChg chg="mod">
          <ac:chgData name="Jan Fitzpatrick" userId="d1b284ec-d1dd-4765-b823-b34899491c26" providerId="ADAL" clId="{81EAE9BD-2B9D-404E-B94A-72D8BA9C388D}" dt="2019-01-29T10:14:46.900" v="0" actId="1582"/>
          <ac:spMkLst>
            <pc:docMk/>
            <pc:sldMk cId="36917022" sldId="360"/>
            <ac:spMk id="6" creationId="{12BC5BF0-9025-4CB4-BD6F-07B04DC502CC}"/>
          </ac:spMkLst>
        </pc:spChg>
      </pc:sldChg>
      <pc:sldChg chg="modSp">
        <pc:chgData name="Jan Fitzpatrick" userId="d1b284ec-d1dd-4765-b823-b34899491c26" providerId="ADAL" clId="{81EAE9BD-2B9D-404E-B94A-72D8BA9C388D}" dt="2019-01-29T10:14:53.947" v="1" actId="1582"/>
        <pc:sldMkLst>
          <pc:docMk/>
          <pc:sldMk cId="3886525452" sldId="370"/>
        </pc:sldMkLst>
        <pc:spChg chg="mod">
          <ac:chgData name="Jan Fitzpatrick" userId="d1b284ec-d1dd-4765-b823-b34899491c26" providerId="ADAL" clId="{81EAE9BD-2B9D-404E-B94A-72D8BA9C388D}" dt="2019-01-29T10:14:53.947" v="1" actId="1582"/>
          <ac:spMkLst>
            <pc:docMk/>
            <pc:sldMk cId="3886525452" sldId="370"/>
            <ac:spMk id="6" creationId="{12BC5BF0-9025-4CB4-BD6F-07B04DC502CC}"/>
          </ac:spMkLst>
        </pc:spChg>
      </pc:sldChg>
      <pc:sldChg chg="modSp">
        <pc:chgData name="Jan Fitzpatrick" userId="d1b284ec-d1dd-4765-b823-b34899491c26" providerId="ADAL" clId="{81EAE9BD-2B9D-404E-B94A-72D8BA9C388D}" dt="2019-01-29T10:15:03.733" v="2" actId="1582"/>
        <pc:sldMkLst>
          <pc:docMk/>
          <pc:sldMk cId="2359690463" sldId="371"/>
        </pc:sldMkLst>
        <pc:spChg chg="mod">
          <ac:chgData name="Jan Fitzpatrick" userId="d1b284ec-d1dd-4765-b823-b34899491c26" providerId="ADAL" clId="{81EAE9BD-2B9D-404E-B94A-72D8BA9C388D}" dt="2019-01-29T10:15:03.733" v="2" actId="1582"/>
          <ac:spMkLst>
            <pc:docMk/>
            <pc:sldMk cId="2359690463" sldId="371"/>
            <ac:spMk id="12" creationId="{DB539B41-316D-46FB-B2BA-F79F28C4ACE7}"/>
          </ac:spMkLst>
        </pc:spChg>
        <pc:spChg chg="mod">
          <ac:chgData name="Jan Fitzpatrick" userId="d1b284ec-d1dd-4765-b823-b34899491c26" providerId="ADAL" clId="{81EAE9BD-2B9D-404E-B94A-72D8BA9C388D}" dt="2019-01-29T10:15:03.733" v="2" actId="1582"/>
          <ac:spMkLst>
            <pc:docMk/>
            <pc:sldMk cId="2359690463" sldId="371"/>
            <ac:spMk id="13" creationId="{F518F337-3B1F-45EC-9F06-FD5997EDC0A3}"/>
          </ac:spMkLst>
        </pc:spChg>
        <pc:spChg chg="mod">
          <ac:chgData name="Jan Fitzpatrick" userId="d1b284ec-d1dd-4765-b823-b34899491c26" providerId="ADAL" clId="{81EAE9BD-2B9D-404E-B94A-72D8BA9C388D}" dt="2019-01-29T10:15:03.733" v="2" actId="1582"/>
          <ac:spMkLst>
            <pc:docMk/>
            <pc:sldMk cId="2359690463" sldId="371"/>
            <ac:spMk id="14" creationId="{B4C68BDE-5904-4853-A3F6-AAF2A7FAB2DD}"/>
          </ac:spMkLst>
        </pc:spChg>
        <pc:spChg chg="mod">
          <ac:chgData name="Jan Fitzpatrick" userId="d1b284ec-d1dd-4765-b823-b34899491c26" providerId="ADAL" clId="{81EAE9BD-2B9D-404E-B94A-72D8BA9C388D}" dt="2019-01-29T10:15:03.733" v="2" actId="1582"/>
          <ac:spMkLst>
            <pc:docMk/>
            <pc:sldMk cId="2359690463" sldId="371"/>
            <ac:spMk id="15" creationId="{60FCF49C-795E-4C01-8487-2950F427A8DE}"/>
          </ac:spMkLst>
        </pc:spChg>
        <pc:spChg chg="mod">
          <ac:chgData name="Jan Fitzpatrick" userId="d1b284ec-d1dd-4765-b823-b34899491c26" providerId="ADAL" clId="{81EAE9BD-2B9D-404E-B94A-72D8BA9C388D}" dt="2019-01-29T10:15:03.733" v="2" actId="1582"/>
          <ac:spMkLst>
            <pc:docMk/>
            <pc:sldMk cId="2359690463" sldId="371"/>
            <ac:spMk id="16" creationId="{EC885CBC-B69D-4AC0-BD53-44E28001613E}"/>
          </ac:spMkLst>
        </pc:spChg>
        <pc:spChg chg="mod">
          <ac:chgData name="Jan Fitzpatrick" userId="d1b284ec-d1dd-4765-b823-b34899491c26" providerId="ADAL" clId="{81EAE9BD-2B9D-404E-B94A-72D8BA9C388D}" dt="2019-01-29T10:15:03.733" v="2" actId="1582"/>
          <ac:spMkLst>
            <pc:docMk/>
            <pc:sldMk cId="2359690463" sldId="371"/>
            <ac:spMk id="17" creationId="{FE172576-804A-4321-A2AD-ACCEBFF4100D}"/>
          </ac:spMkLst>
        </pc:spChg>
      </pc:sldChg>
      <pc:sldChg chg="modSp">
        <pc:chgData name="Jan Fitzpatrick" userId="d1b284ec-d1dd-4765-b823-b34899491c26" providerId="ADAL" clId="{81EAE9BD-2B9D-404E-B94A-72D8BA9C388D}" dt="2019-01-29T10:15:54.269" v="4" actId="20577"/>
        <pc:sldMkLst>
          <pc:docMk/>
          <pc:sldMk cId="486815472" sldId="372"/>
        </pc:sldMkLst>
        <pc:spChg chg="mod">
          <ac:chgData name="Jan Fitzpatrick" userId="d1b284ec-d1dd-4765-b823-b34899491c26" providerId="ADAL" clId="{81EAE9BD-2B9D-404E-B94A-72D8BA9C388D}" dt="2019-01-29T10:15:54.269" v="4" actId="20577"/>
          <ac:spMkLst>
            <pc:docMk/>
            <pc:sldMk cId="486815472" sldId="372"/>
            <ac:spMk id="19" creationId="{5252A847-DE45-4FA3-A1F8-EEBEB845FF8E}"/>
          </ac:spMkLst>
        </pc:spChg>
      </pc:sldChg>
      <pc:sldChg chg="modSp">
        <pc:chgData name="Jan Fitzpatrick" userId="d1b284ec-d1dd-4765-b823-b34899491c26" providerId="ADAL" clId="{81EAE9BD-2B9D-404E-B94A-72D8BA9C388D}" dt="2019-01-29T10:17:08.060" v="15" actId="20577"/>
        <pc:sldMkLst>
          <pc:docMk/>
          <pc:sldMk cId="1652295474" sldId="373"/>
        </pc:sldMkLst>
        <pc:graphicFrameChg chg="modGraphic">
          <ac:chgData name="Jan Fitzpatrick" userId="d1b284ec-d1dd-4765-b823-b34899491c26" providerId="ADAL" clId="{81EAE9BD-2B9D-404E-B94A-72D8BA9C388D}" dt="2019-01-29T10:17:08.060" v="15" actId="20577"/>
          <ac:graphicFrameMkLst>
            <pc:docMk/>
            <pc:sldMk cId="1652295474" sldId="373"/>
            <ac:graphicFrameMk id="6" creationId="{B16B42B1-CAAF-47E3-979B-092CEAC00B51}"/>
          </ac:graphicFrameMkLst>
        </pc:graphicFrameChg>
      </pc:sldChg>
      <pc:sldChg chg="modSp">
        <pc:chgData name="Jan Fitzpatrick" userId="d1b284ec-d1dd-4765-b823-b34899491c26" providerId="ADAL" clId="{81EAE9BD-2B9D-404E-B94A-72D8BA9C388D}" dt="2019-01-29T10:15:12.114" v="3" actId="1582"/>
        <pc:sldMkLst>
          <pc:docMk/>
          <pc:sldMk cId="1836741049" sldId="374"/>
        </pc:sldMkLst>
        <pc:spChg chg="mod">
          <ac:chgData name="Jan Fitzpatrick" userId="d1b284ec-d1dd-4765-b823-b34899491c26" providerId="ADAL" clId="{81EAE9BD-2B9D-404E-B94A-72D8BA9C388D}" dt="2019-01-29T10:15:12.114" v="3" actId="1582"/>
          <ac:spMkLst>
            <pc:docMk/>
            <pc:sldMk cId="1836741049" sldId="374"/>
            <ac:spMk id="12" creationId="{DB539B41-316D-46FB-B2BA-F79F28C4ACE7}"/>
          </ac:spMkLst>
        </pc:spChg>
        <pc:spChg chg="mod">
          <ac:chgData name="Jan Fitzpatrick" userId="d1b284ec-d1dd-4765-b823-b34899491c26" providerId="ADAL" clId="{81EAE9BD-2B9D-404E-B94A-72D8BA9C388D}" dt="2019-01-29T10:15:12.114" v="3" actId="1582"/>
          <ac:spMkLst>
            <pc:docMk/>
            <pc:sldMk cId="1836741049" sldId="374"/>
            <ac:spMk id="13" creationId="{F518F337-3B1F-45EC-9F06-FD5997EDC0A3}"/>
          </ac:spMkLst>
        </pc:spChg>
        <pc:spChg chg="mod">
          <ac:chgData name="Jan Fitzpatrick" userId="d1b284ec-d1dd-4765-b823-b34899491c26" providerId="ADAL" clId="{81EAE9BD-2B9D-404E-B94A-72D8BA9C388D}" dt="2019-01-29T10:15:12.114" v="3" actId="1582"/>
          <ac:spMkLst>
            <pc:docMk/>
            <pc:sldMk cId="1836741049" sldId="374"/>
            <ac:spMk id="14" creationId="{B4C68BDE-5904-4853-A3F6-AAF2A7FAB2DD}"/>
          </ac:spMkLst>
        </pc:spChg>
        <pc:spChg chg="mod">
          <ac:chgData name="Jan Fitzpatrick" userId="d1b284ec-d1dd-4765-b823-b34899491c26" providerId="ADAL" clId="{81EAE9BD-2B9D-404E-B94A-72D8BA9C388D}" dt="2019-01-29T10:15:12.114" v="3" actId="1582"/>
          <ac:spMkLst>
            <pc:docMk/>
            <pc:sldMk cId="1836741049" sldId="374"/>
            <ac:spMk id="15" creationId="{60FCF49C-795E-4C01-8487-2950F427A8DE}"/>
          </ac:spMkLst>
        </pc:spChg>
        <pc:spChg chg="mod">
          <ac:chgData name="Jan Fitzpatrick" userId="d1b284ec-d1dd-4765-b823-b34899491c26" providerId="ADAL" clId="{81EAE9BD-2B9D-404E-B94A-72D8BA9C388D}" dt="2019-01-29T10:15:12.114" v="3" actId="1582"/>
          <ac:spMkLst>
            <pc:docMk/>
            <pc:sldMk cId="1836741049" sldId="374"/>
            <ac:spMk id="16" creationId="{EC885CBC-B69D-4AC0-BD53-44E28001613E}"/>
          </ac:spMkLst>
        </pc:spChg>
        <pc:spChg chg="mod">
          <ac:chgData name="Jan Fitzpatrick" userId="d1b284ec-d1dd-4765-b823-b34899491c26" providerId="ADAL" clId="{81EAE9BD-2B9D-404E-B94A-72D8BA9C388D}" dt="2019-01-29T10:15:12.114" v="3" actId="1582"/>
          <ac:spMkLst>
            <pc:docMk/>
            <pc:sldMk cId="1836741049" sldId="374"/>
            <ac:spMk id="17" creationId="{FE172576-804A-4321-A2AD-ACCEBFF4100D}"/>
          </ac:spMkLst>
        </pc:spChg>
      </pc:sldChg>
      <pc:sldChg chg="modSp">
        <pc:chgData name="Jan Fitzpatrick" userId="d1b284ec-d1dd-4765-b823-b34899491c26" providerId="ADAL" clId="{81EAE9BD-2B9D-404E-B94A-72D8BA9C388D}" dt="2019-01-29T10:15:57.318" v="5" actId="20577"/>
        <pc:sldMkLst>
          <pc:docMk/>
          <pc:sldMk cId="79216318" sldId="375"/>
        </pc:sldMkLst>
        <pc:spChg chg="mod">
          <ac:chgData name="Jan Fitzpatrick" userId="d1b284ec-d1dd-4765-b823-b34899491c26" providerId="ADAL" clId="{81EAE9BD-2B9D-404E-B94A-72D8BA9C388D}" dt="2019-01-29T10:15:57.318" v="5" actId="20577"/>
          <ac:spMkLst>
            <pc:docMk/>
            <pc:sldMk cId="79216318" sldId="375"/>
            <ac:spMk id="19" creationId="{5252A847-DE45-4FA3-A1F8-EEBEB845FF8E}"/>
          </ac:spMkLst>
        </pc:spChg>
      </pc:sldChg>
      <pc:sldChg chg="modSp">
        <pc:chgData name="Jan Fitzpatrick" userId="d1b284ec-d1dd-4765-b823-b34899491c26" providerId="ADAL" clId="{81EAE9BD-2B9D-404E-B94A-72D8BA9C388D}" dt="2019-01-29T10:17:03.031" v="13" actId="20577"/>
        <pc:sldMkLst>
          <pc:docMk/>
          <pc:sldMk cId="3986360029" sldId="376"/>
        </pc:sldMkLst>
        <pc:graphicFrameChg chg="modGraphic">
          <ac:chgData name="Jan Fitzpatrick" userId="d1b284ec-d1dd-4765-b823-b34899491c26" providerId="ADAL" clId="{81EAE9BD-2B9D-404E-B94A-72D8BA9C388D}" dt="2019-01-29T10:17:03.031" v="13" actId="20577"/>
          <ac:graphicFrameMkLst>
            <pc:docMk/>
            <pc:sldMk cId="3986360029" sldId="376"/>
            <ac:graphicFrameMk id="6" creationId="{B16B42B1-CAAF-47E3-979B-092CEAC00B51}"/>
          </ac:graphicFrameMkLst>
        </pc:graphicFrameChg>
      </pc:sldChg>
      <pc:sldChg chg="modSp">
        <pc:chgData name="Jan Fitzpatrick" userId="d1b284ec-d1dd-4765-b823-b34899491c26" providerId="ADAL" clId="{81EAE9BD-2B9D-404E-B94A-72D8BA9C388D}" dt="2019-01-29T10:22:23.796" v="31" actId="2085"/>
        <pc:sldMkLst>
          <pc:docMk/>
          <pc:sldMk cId="3364654574" sldId="377"/>
        </pc:sldMkLst>
        <pc:spChg chg="mod">
          <ac:chgData name="Jan Fitzpatrick" userId="d1b284ec-d1dd-4765-b823-b34899491c26" providerId="ADAL" clId="{81EAE9BD-2B9D-404E-B94A-72D8BA9C388D}" dt="2019-01-29T10:21:50.797" v="27" actId="1582"/>
          <ac:spMkLst>
            <pc:docMk/>
            <pc:sldMk cId="3364654574" sldId="377"/>
            <ac:spMk id="9" creationId="{57FB0007-3566-4DEB-9BB5-444BA389381B}"/>
          </ac:spMkLst>
        </pc:spChg>
        <pc:spChg chg="mod">
          <ac:chgData name="Jan Fitzpatrick" userId="d1b284ec-d1dd-4765-b823-b34899491c26" providerId="ADAL" clId="{81EAE9BD-2B9D-404E-B94A-72D8BA9C388D}" dt="2019-01-29T10:21:50.797" v="27" actId="1582"/>
          <ac:spMkLst>
            <pc:docMk/>
            <pc:sldMk cId="3364654574" sldId="377"/>
            <ac:spMk id="10" creationId="{30B56682-A364-4897-BC92-F13DBA72B197}"/>
          </ac:spMkLst>
        </pc:spChg>
        <pc:spChg chg="mod">
          <ac:chgData name="Jan Fitzpatrick" userId="d1b284ec-d1dd-4765-b823-b34899491c26" providerId="ADAL" clId="{81EAE9BD-2B9D-404E-B94A-72D8BA9C388D}" dt="2019-01-29T10:22:17.754" v="30" actId="2085"/>
          <ac:spMkLst>
            <pc:docMk/>
            <pc:sldMk cId="3364654574" sldId="377"/>
            <ac:spMk id="12" creationId="{A01C8DBF-2200-40D6-B432-9064CB84B169}"/>
          </ac:spMkLst>
        </pc:spChg>
        <pc:spChg chg="mod">
          <ac:chgData name="Jan Fitzpatrick" userId="d1b284ec-d1dd-4765-b823-b34899491c26" providerId="ADAL" clId="{81EAE9BD-2B9D-404E-B94A-72D8BA9C388D}" dt="2019-01-29T10:22:23.796" v="31" actId="2085"/>
          <ac:spMkLst>
            <pc:docMk/>
            <pc:sldMk cId="3364654574" sldId="377"/>
            <ac:spMk id="14" creationId="{6A017062-C7DA-4509-B76A-9A0F41FC38FB}"/>
          </ac:spMkLst>
        </pc:spChg>
        <pc:picChg chg="mod">
          <ac:chgData name="Jan Fitzpatrick" userId="d1b284ec-d1dd-4765-b823-b34899491c26" providerId="ADAL" clId="{81EAE9BD-2B9D-404E-B94A-72D8BA9C388D}" dt="2019-01-29T10:22:06.917" v="29" actId="2085"/>
          <ac:picMkLst>
            <pc:docMk/>
            <pc:sldMk cId="3364654574" sldId="377"/>
            <ac:picMk id="6" creationId="{ECDA213C-8A4F-451A-8A67-07BD8A78A776}"/>
          </ac:picMkLst>
        </pc:picChg>
        <pc:picChg chg="mod">
          <ac:chgData name="Jan Fitzpatrick" userId="d1b284ec-d1dd-4765-b823-b34899491c26" providerId="ADAL" clId="{81EAE9BD-2B9D-404E-B94A-72D8BA9C388D}" dt="2019-01-29T10:22:01.741" v="28" actId="2085"/>
          <ac:picMkLst>
            <pc:docMk/>
            <pc:sldMk cId="3364654574" sldId="377"/>
            <ac:picMk id="13" creationId="{52163D16-CB6D-4ACB-86FB-0D79A1A4C655}"/>
          </ac:picMkLst>
        </pc:picChg>
      </pc:sldChg>
      <pc:sldChg chg="modSp">
        <pc:chgData name="Jan Fitzpatrick" userId="d1b284ec-d1dd-4765-b823-b34899491c26" providerId="ADAL" clId="{81EAE9BD-2B9D-404E-B94A-72D8BA9C388D}" dt="2019-01-29T10:18:10.237" v="21" actId="20577"/>
        <pc:sldMkLst>
          <pc:docMk/>
          <pc:sldMk cId="984267984" sldId="378"/>
        </pc:sldMkLst>
        <pc:spChg chg="mod">
          <ac:chgData name="Jan Fitzpatrick" userId="d1b284ec-d1dd-4765-b823-b34899491c26" providerId="ADAL" clId="{81EAE9BD-2B9D-404E-B94A-72D8BA9C388D}" dt="2019-01-29T10:18:10.237" v="21" actId="20577"/>
          <ac:spMkLst>
            <pc:docMk/>
            <pc:sldMk cId="984267984" sldId="378"/>
            <ac:spMk id="19" creationId="{5252A847-DE45-4FA3-A1F8-EEBEB845FF8E}"/>
          </ac:spMkLst>
        </pc:spChg>
      </pc:sldChg>
      <pc:sldChg chg="modSp">
        <pc:chgData name="Jan Fitzpatrick" userId="d1b284ec-d1dd-4765-b823-b34899491c26" providerId="ADAL" clId="{81EAE9BD-2B9D-404E-B94A-72D8BA9C388D}" dt="2019-01-29T10:18:15.319" v="24" actId="20577"/>
        <pc:sldMkLst>
          <pc:docMk/>
          <pc:sldMk cId="114481741" sldId="379"/>
        </pc:sldMkLst>
        <pc:spChg chg="mod">
          <ac:chgData name="Jan Fitzpatrick" userId="d1b284ec-d1dd-4765-b823-b34899491c26" providerId="ADAL" clId="{81EAE9BD-2B9D-404E-B94A-72D8BA9C388D}" dt="2019-01-29T10:18:15.319" v="24" actId="20577"/>
          <ac:spMkLst>
            <pc:docMk/>
            <pc:sldMk cId="114481741" sldId="379"/>
            <ac:spMk id="19" creationId="{5252A847-DE45-4FA3-A1F8-EEBEB845FF8E}"/>
          </ac:spMkLst>
        </pc:spChg>
      </pc:sldChg>
      <pc:sldChg chg="modSp">
        <pc:chgData name="Jan Fitzpatrick" userId="d1b284ec-d1dd-4765-b823-b34899491c26" providerId="ADAL" clId="{81EAE9BD-2B9D-404E-B94A-72D8BA9C388D}" dt="2019-01-29T10:20:45.538" v="26" actId="20577"/>
        <pc:sldMkLst>
          <pc:docMk/>
          <pc:sldMk cId="3247221139" sldId="380"/>
        </pc:sldMkLst>
        <pc:spChg chg="mod">
          <ac:chgData name="Jan Fitzpatrick" userId="d1b284ec-d1dd-4765-b823-b34899491c26" providerId="ADAL" clId="{81EAE9BD-2B9D-404E-B94A-72D8BA9C388D}" dt="2019-01-29T10:20:45.538" v="26" actId="20577"/>
          <ac:spMkLst>
            <pc:docMk/>
            <pc:sldMk cId="3247221139" sldId="380"/>
            <ac:spMk id="19" creationId="{5252A847-DE45-4FA3-A1F8-EEBEB845FF8E}"/>
          </ac:spMkLst>
        </pc:spChg>
      </pc:sldChg>
      <pc:sldChg chg="delSp modSp">
        <pc:chgData name="Jan Fitzpatrick" userId="d1b284ec-d1dd-4765-b823-b34899491c26" providerId="ADAL" clId="{81EAE9BD-2B9D-404E-B94A-72D8BA9C388D}" dt="2019-01-29T10:23:00.954" v="33" actId="1582"/>
        <pc:sldMkLst>
          <pc:docMk/>
          <pc:sldMk cId="528427849" sldId="381"/>
        </pc:sldMkLst>
        <pc:spChg chg="mod topLvl">
          <ac:chgData name="Jan Fitzpatrick" userId="d1b284ec-d1dd-4765-b823-b34899491c26" providerId="ADAL" clId="{81EAE9BD-2B9D-404E-B94A-72D8BA9C388D}" dt="2019-01-29T10:23:00.954" v="33" actId="1582"/>
          <ac:spMkLst>
            <pc:docMk/>
            <pc:sldMk cId="528427849" sldId="381"/>
            <ac:spMk id="9" creationId="{57FB0007-3566-4DEB-9BB5-444BA389381B}"/>
          </ac:spMkLst>
        </pc:spChg>
        <pc:spChg chg="mod topLvl">
          <ac:chgData name="Jan Fitzpatrick" userId="d1b284ec-d1dd-4765-b823-b34899491c26" providerId="ADAL" clId="{81EAE9BD-2B9D-404E-B94A-72D8BA9C388D}" dt="2019-01-29T10:23:00.954" v="33" actId="1582"/>
          <ac:spMkLst>
            <pc:docMk/>
            <pc:sldMk cId="528427849" sldId="381"/>
            <ac:spMk id="10" creationId="{30B56682-A364-4897-BC92-F13DBA72B197}"/>
          </ac:spMkLst>
        </pc:spChg>
        <pc:spChg chg="mod topLvl">
          <ac:chgData name="Jan Fitzpatrick" userId="d1b284ec-d1dd-4765-b823-b34899491c26" providerId="ADAL" clId="{81EAE9BD-2B9D-404E-B94A-72D8BA9C388D}" dt="2019-01-29T10:22:51.771" v="32" actId="165"/>
          <ac:spMkLst>
            <pc:docMk/>
            <pc:sldMk cId="528427849" sldId="381"/>
            <ac:spMk id="14" creationId="{6A017062-C7DA-4509-B76A-9A0F41FC38FB}"/>
          </ac:spMkLst>
        </pc:spChg>
        <pc:grpChg chg="del">
          <ac:chgData name="Jan Fitzpatrick" userId="d1b284ec-d1dd-4765-b823-b34899491c26" providerId="ADAL" clId="{81EAE9BD-2B9D-404E-B94A-72D8BA9C388D}" dt="2019-01-29T10:22:51.771" v="32" actId="165"/>
          <ac:grpSpMkLst>
            <pc:docMk/>
            <pc:sldMk cId="528427849" sldId="381"/>
            <ac:grpSpMk id="2" creationId="{8D41653E-BD89-4199-8B7E-15AB710CD7B2}"/>
          </ac:grpSpMkLst>
        </pc:grpChg>
        <pc:grpChg chg="mod topLvl">
          <ac:chgData name="Jan Fitzpatrick" userId="d1b284ec-d1dd-4765-b823-b34899491c26" providerId="ADAL" clId="{81EAE9BD-2B9D-404E-B94A-72D8BA9C388D}" dt="2019-01-29T10:22:51.771" v="32" actId="165"/>
          <ac:grpSpMkLst>
            <pc:docMk/>
            <pc:sldMk cId="528427849" sldId="381"/>
            <ac:grpSpMk id="11" creationId="{9B6B0E2F-4D57-4AB1-A1FE-8F802E05F8A5}"/>
          </ac:grpSpMkLst>
        </pc:grpChg>
        <pc:picChg chg="mod topLvl">
          <ac:chgData name="Jan Fitzpatrick" userId="d1b284ec-d1dd-4765-b823-b34899491c26" providerId="ADAL" clId="{81EAE9BD-2B9D-404E-B94A-72D8BA9C388D}" dt="2019-01-29T10:22:51.771" v="32" actId="165"/>
          <ac:picMkLst>
            <pc:docMk/>
            <pc:sldMk cId="528427849" sldId="381"/>
            <ac:picMk id="6" creationId="{ECDA213C-8A4F-451A-8A67-07BD8A78A776}"/>
          </ac:picMkLst>
        </pc:picChg>
      </pc:sldChg>
      <pc:sldChg chg="delSp modSp">
        <pc:chgData name="Jan Fitzpatrick" userId="d1b284ec-d1dd-4765-b823-b34899491c26" providerId="ADAL" clId="{81EAE9BD-2B9D-404E-B94A-72D8BA9C388D}" dt="2019-01-29T10:23:56.061" v="36" actId="20577"/>
        <pc:sldMkLst>
          <pc:docMk/>
          <pc:sldMk cId="1989184555" sldId="382"/>
        </pc:sldMkLst>
        <pc:spChg chg="mod topLvl">
          <ac:chgData name="Jan Fitzpatrick" userId="d1b284ec-d1dd-4765-b823-b34899491c26" providerId="ADAL" clId="{81EAE9BD-2B9D-404E-B94A-72D8BA9C388D}" dt="2019-01-29T10:23:21.555" v="35" actId="1582"/>
          <ac:spMkLst>
            <pc:docMk/>
            <pc:sldMk cId="1989184555" sldId="382"/>
            <ac:spMk id="9" creationId="{57FB0007-3566-4DEB-9BB5-444BA389381B}"/>
          </ac:spMkLst>
        </pc:spChg>
        <pc:spChg chg="mod topLvl">
          <ac:chgData name="Jan Fitzpatrick" userId="d1b284ec-d1dd-4765-b823-b34899491c26" providerId="ADAL" clId="{81EAE9BD-2B9D-404E-B94A-72D8BA9C388D}" dt="2019-01-29T10:23:21.555" v="35" actId="1582"/>
          <ac:spMkLst>
            <pc:docMk/>
            <pc:sldMk cId="1989184555" sldId="382"/>
            <ac:spMk id="10" creationId="{30B56682-A364-4897-BC92-F13DBA72B197}"/>
          </ac:spMkLst>
        </pc:spChg>
        <pc:spChg chg="mod topLvl">
          <ac:chgData name="Jan Fitzpatrick" userId="d1b284ec-d1dd-4765-b823-b34899491c26" providerId="ADAL" clId="{81EAE9BD-2B9D-404E-B94A-72D8BA9C388D}" dt="2019-01-29T10:23:10.006" v="34" actId="165"/>
          <ac:spMkLst>
            <pc:docMk/>
            <pc:sldMk cId="1989184555" sldId="382"/>
            <ac:spMk id="14" creationId="{6A017062-C7DA-4509-B76A-9A0F41FC38FB}"/>
          </ac:spMkLst>
        </pc:spChg>
        <pc:spChg chg="mod">
          <ac:chgData name="Jan Fitzpatrick" userId="d1b284ec-d1dd-4765-b823-b34899491c26" providerId="ADAL" clId="{81EAE9BD-2B9D-404E-B94A-72D8BA9C388D}" dt="2019-01-29T10:23:56.061" v="36" actId="20577"/>
          <ac:spMkLst>
            <pc:docMk/>
            <pc:sldMk cId="1989184555" sldId="382"/>
            <ac:spMk id="19" creationId="{5252A847-DE45-4FA3-A1F8-EEBEB845FF8E}"/>
          </ac:spMkLst>
        </pc:spChg>
        <pc:grpChg chg="del">
          <ac:chgData name="Jan Fitzpatrick" userId="d1b284ec-d1dd-4765-b823-b34899491c26" providerId="ADAL" clId="{81EAE9BD-2B9D-404E-B94A-72D8BA9C388D}" dt="2019-01-29T10:23:10.006" v="34" actId="165"/>
          <ac:grpSpMkLst>
            <pc:docMk/>
            <pc:sldMk cId="1989184555" sldId="382"/>
            <ac:grpSpMk id="2" creationId="{8D41653E-BD89-4199-8B7E-15AB710CD7B2}"/>
          </ac:grpSpMkLst>
        </pc:grpChg>
        <pc:grpChg chg="mod topLvl">
          <ac:chgData name="Jan Fitzpatrick" userId="d1b284ec-d1dd-4765-b823-b34899491c26" providerId="ADAL" clId="{81EAE9BD-2B9D-404E-B94A-72D8BA9C388D}" dt="2019-01-29T10:23:10.006" v="34" actId="165"/>
          <ac:grpSpMkLst>
            <pc:docMk/>
            <pc:sldMk cId="1989184555" sldId="382"/>
            <ac:grpSpMk id="11" creationId="{9B6B0E2F-4D57-4AB1-A1FE-8F802E05F8A5}"/>
          </ac:grpSpMkLst>
        </pc:grpChg>
        <pc:picChg chg="mod topLvl">
          <ac:chgData name="Jan Fitzpatrick" userId="d1b284ec-d1dd-4765-b823-b34899491c26" providerId="ADAL" clId="{81EAE9BD-2B9D-404E-B94A-72D8BA9C388D}" dt="2019-01-29T10:23:10.006" v="34" actId="165"/>
          <ac:picMkLst>
            <pc:docMk/>
            <pc:sldMk cId="1989184555" sldId="382"/>
            <ac:picMk id="6" creationId="{ECDA213C-8A4F-451A-8A67-07BD8A78A776}"/>
          </ac:picMkLst>
        </pc:picChg>
      </pc:sldChg>
    </pc:docChg>
  </pc:docChgLst>
  <pc:docChgLst>
    <pc:chgData name="Theresa Hodgson" userId="213b339f-9e68-4d61-b6e1-9aa385d3ff46" providerId="ADAL" clId="{CEDF6EAB-48B3-4E8B-B988-15571ECC3495}"/>
    <pc:docChg chg="undo custSel addSld delSld modSld sldOrd">
      <pc:chgData name="Theresa Hodgson" userId="213b339f-9e68-4d61-b6e1-9aa385d3ff46" providerId="ADAL" clId="{CEDF6EAB-48B3-4E8B-B988-15571ECC3495}" dt="2018-11-12T09:51:28.879" v="1697" actId="20577"/>
      <pc:docMkLst>
        <pc:docMk/>
      </pc:docMkLst>
      <pc:sldChg chg="modSp">
        <pc:chgData name="Theresa Hodgson" userId="213b339f-9e68-4d61-b6e1-9aa385d3ff46" providerId="ADAL" clId="{CEDF6EAB-48B3-4E8B-B988-15571ECC3495}" dt="2018-11-12T09:51:28.879" v="1697" actId="20577"/>
        <pc:sldMkLst>
          <pc:docMk/>
          <pc:sldMk cId="2637481266" sldId="256"/>
        </pc:sldMkLst>
        <pc:spChg chg="mod">
          <ac:chgData name="Theresa Hodgson" userId="213b339f-9e68-4d61-b6e1-9aa385d3ff46" providerId="ADAL" clId="{CEDF6EAB-48B3-4E8B-B988-15571ECC3495}" dt="2018-11-09T10:46:34.597" v="72" actId="313"/>
          <ac:spMkLst>
            <pc:docMk/>
            <pc:sldMk cId="2637481266" sldId="256"/>
            <ac:spMk id="7" creationId="{277FDC6C-B99A-4ED8-B341-A52126824B67}"/>
          </ac:spMkLst>
        </pc:spChg>
        <pc:spChg chg="mod">
          <ac:chgData name="Theresa Hodgson" userId="213b339f-9e68-4d61-b6e1-9aa385d3ff46" providerId="ADAL" clId="{CEDF6EAB-48B3-4E8B-B988-15571ECC3495}" dt="2018-11-12T09:51:28.879" v="1697" actId="20577"/>
          <ac:spMkLst>
            <pc:docMk/>
            <pc:sldMk cId="2637481266" sldId="256"/>
            <ac:spMk id="19" creationId="{5252A847-DE45-4FA3-A1F8-EEBEB845FF8E}"/>
          </ac:spMkLst>
        </pc:spChg>
      </pc:sldChg>
      <pc:sldChg chg="addSp delSp modSp">
        <pc:chgData name="Theresa Hodgson" userId="213b339f-9e68-4d61-b6e1-9aa385d3ff46" providerId="ADAL" clId="{CEDF6EAB-48B3-4E8B-B988-15571ECC3495}" dt="2018-11-12T09:50:49.527" v="1641" actId="478"/>
        <pc:sldMkLst>
          <pc:docMk/>
          <pc:sldMk cId="636014570" sldId="314"/>
        </pc:sldMkLst>
        <pc:spChg chg="mod">
          <ac:chgData name="Theresa Hodgson" userId="213b339f-9e68-4d61-b6e1-9aa385d3ff46" providerId="ADAL" clId="{CEDF6EAB-48B3-4E8B-B988-15571ECC3495}" dt="2018-11-09T10:46:37.792" v="76" actId="313"/>
          <ac:spMkLst>
            <pc:docMk/>
            <pc:sldMk cId="636014570" sldId="314"/>
            <ac:spMk id="7" creationId="{84B107DC-B90C-4A45-B422-BA8DE29C2552}"/>
          </ac:spMkLst>
        </pc:spChg>
        <pc:spChg chg="mod">
          <ac:chgData name="Theresa Hodgson" userId="213b339f-9e68-4d61-b6e1-9aa385d3ff46" providerId="ADAL" clId="{CEDF6EAB-48B3-4E8B-B988-15571ECC3495}" dt="2018-11-12T09:50:39.690" v="1637" actId="20577"/>
          <ac:spMkLst>
            <pc:docMk/>
            <pc:sldMk cId="636014570" sldId="314"/>
            <ac:spMk id="19" creationId="{5252A847-DE45-4FA3-A1F8-EEBEB845FF8E}"/>
          </ac:spMkLst>
        </pc:spChg>
        <pc:grpChg chg="add del mod">
          <ac:chgData name="Theresa Hodgson" userId="213b339f-9e68-4d61-b6e1-9aa385d3ff46" providerId="ADAL" clId="{CEDF6EAB-48B3-4E8B-B988-15571ECC3495}" dt="2018-11-12T09:50:49.527" v="1641" actId="478"/>
          <ac:grpSpMkLst>
            <pc:docMk/>
            <pc:sldMk cId="636014570" sldId="314"/>
            <ac:grpSpMk id="12" creationId="{FE902FB6-3A47-41D6-B303-DE3D611642DB}"/>
          </ac:grpSpMkLst>
        </pc:grpChg>
        <pc:graphicFrameChg chg="add del mod">
          <ac:chgData name="Theresa Hodgson" userId="213b339f-9e68-4d61-b6e1-9aa385d3ff46" providerId="ADAL" clId="{CEDF6EAB-48B3-4E8B-B988-15571ECC3495}" dt="2018-11-09T14:38:09.757" v="913"/>
          <ac:graphicFrameMkLst>
            <pc:docMk/>
            <pc:sldMk cId="636014570" sldId="314"/>
            <ac:graphicFrameMk id="6" creationId="{6F19B433-92C4-48A6-B9B0-3CC44A873528}"/>
          </ac:graphicFrameMkLst>
        </pc:graphicFrameChg>
        <pc:graphicFrameChg chg="add del mod">
          <ac:chgData name="Theresa Hodgson" userId="213b339f-9e68-4d61-b6e1-9aa385d3ff46" providerId="ADAL" clId="{CEDF6EAB-48B3-4E8B-B988-15571ECC3495}" dt="2018-11-09T14:38:09.757" v="913"/>
          <ac:graphicFrameMkLst>
            <pc:docMk/>
            <pc:sldMk cId="636014570" sldId="314"/>
            <ac:graphicFrameMk id="9" creationId="{564D615C-C94A-4BD8-AC1A-76FD8009FC18}"/>
          </ac:graphicFrameMkLst>
        </pc:graphicFrameChg>
        <pc:graphicFrameChg chg="add del mod modGraphic">
          <ac:chgData name="Theresa Hodgson" userId="213b339f-9e68-4d61-b6e1-9aa385d3ff46" providerId="ADAL" clId="{CEDF6EAB-48B3-4E8B-B988-15571ECC3495}" dt="2018-11-09T15:11:19.253" v="1209" actId="478"/>
          <ac:graphicFrameMkLst>
            <pc:docMk/>
            <pc:sldMk cId="636014570" sldId="314"/>
            <ac:graphicFrameMk id="10" creationId="{9F100268-57A1-41E4-9633-0AA5D9BED606}"/>
          </ac:graphicFrameMkLst>
        </pc:graphicFrameChg>
        <pc:graphicFrameChg chg="add del mod modGraphic">
          <ac:chgData name="Theresa Hodgson" userId="213b339f-9e68-4d61-b6e1-9aa385d3ff46" providerId="ADAL" clId="{CEDF6EAB-48B3-4E8B-B988-15571ECC3495}" dt="2018-11-12T09:50:47.522" v="1640" actId="478"/>
          <ac:graphicFrameMkLst>
            <pc:docMk/>
            <pc:sldMk cId="636014570" sldId="314"/>
            <ac:graphicFrameMk id="11" creationId="{28C302ED-874F-4694-B213-996C1949D707}"/>
          </ac:graphicFrameMkLst>
        </pc:graphicFrameChg>
        <pc:graphicFrameChg chg="add del mod modGraphic">
          <ac:chgData name="Theresa Hodgson" userId="213b339f-9e68-4d61-b6e1-9aa385d3ff46" providerId="ADAL" clId="{CEDF6EAB-48B3-4E8B-B988-15571ECC3495}" dt="2018-11-12T09:50:45.381" v="1639" actId="478"/>
          <ac:graphicFrameMkLst>
            <pc:docMk/>
            <pc:sldMk cId="636014570" sldId="314"/>
            <ac:graphicFrameMk id="17" creationId="{54B0CF32-C419-4047-8B48-814048F1CC35}"/>
          </ac:graphicFrameMkLst>
        </pc:graphicFrameChg>
      </pc:sldChg>
      <pc:sldChg chg="addSp delSp modSp ord">
        <pc:chgData name="Theresa Hodgson" userId="213b339f-9e68-4d61-b6e1-9aa385d3ff46" providerId="ADAL" clId="{CEDF6EAB-48B3-4E8B-B988-15571ECC3495}" dt="2018-11-12T09:50:17.996" v="1593" actId="6549"/>
        <pc:sldMkLst>
          <pc:docMk/>
          <pc:sldMk cId="1071900124" sldId="355"/>
        </pc:sldMkLst>
        <pc:spChg chg="mod">
          <ac:chgData name="Theresa Hodgson" userId="213b339f-9e68-4d61-b6e1-9aa385d3ff46" providerId="ADAL" clId="{CEDF6EAB-48B3-4E8B-B988-15571ECC3495}" dt="2018-11-09T10:46:38.378" v="77" actId="313"/>
          <ac:spMkLst>
            <pc:docMk/>
            <pc:sldMk cId="1071900124" sldId="355"/>
            <ac:spMk id="7" creationId="{F2267ACB-233E-41BC-B01B-8F3DC45483E4}"/>
          </ac:spMkLst>
        </pc:spChg>
        <pc:spChg chg="mod">
          <ac:chgData name="Theresa Hodgson" userId="213b339f-9e68-4d61-b6e1-9aa385d3ff46" providerId="ADAL" clId="{CEDF6EAB-48B3-4E8B-B988-15571ECC3495}" dt="2018-11-12T09:50:17.996" v="1593" actId="6549"/>
          <ac:spMkLst>
            <pc:docMk/>
            <pc:sldMk cId="1071900124" sldId="355"/>
            <ac:spMk id="19" creationId="{5252A847-DE45-4FA3-A1F8-EEBEB845FF8E}"/>
          </ac:spMkLst>
        </pc:spChg>
        <pc:graphicFrameChg chg="add del mod modGraphic">
          <ac:chgData name="Theresa Hodgson" userId="213b339f-9e68-4d61-b6e1-9aa385d3ff46" providerId="ADAL" clId="{CEDF6EAB-48B3-4E8B-B988-15571ECC3495}" dt="2018-11-12T09:50:16.232" v="1592" actId="478"/>
          <ac:graphicFrameMkLst>
            <pc:docMk/>
            <pc:sldMk cId="1071900124" sldId="355"/>
            <ac:graphicFrameMk id="6" creationId="{4E4E4B99-B3C7-4E8E-9364-4464F849422A}"/>
          </ac:graphicFrameMkLst>
        </pc:graphicFrameChg>
      </pc:sldChg>
      <pc:sldChg chg="addSp delSp modSp">
        <pc:chgData name="Theresa Hodgson" userId="213b339f-9e68-4d61-b6e1-9aa385d3ff46" providerId="ADAL" clId="{CEDF6EAB-48B3-4E8B-B988-15571ECC3495}" dt="2018-11-12T09:50:00.859" v="1583" actId="478"/>
        <pc:sldMkLst>
          <pc:docMk/>
          <pc:sldMk cId="36917022" sldId="360"/>
        </pc:sldMkLst>
        <pc:spChg chg="add del mod">
          <ac:chgData name="Theresa Hodgson" userId="213b339f-9e68-4d61-b6e1-9aa385d3ff46" providerId="ADAL" clId="{CEDF6EAB-48B3-4E8B-B988-15571ECC3495}" dt="2018-11-09T12:26:19.824" v="552" actId="478"/>
          <ac:spMkLst>
            <pc:docMk/>
            <pc:sldMk cId="36917022" sldId="360"/>
            <ac:spMk id="2" creationId="{D368A0D9-8637-48BC-870E-888547FCAE5D}"/>
          </ac:spMkLst>
        </pc:spChg>
        <pc:spChg chg="mod">
          <ac:chgData name="Theresa Hodgson" userId="213b339f-9e68-4d61-b6e1-9aa385d3ff46" providerId="ADAL" clId="{CEDF6EAB-48B3-4E8B-B988-15571ECC3495}" dt="2018-11-09T10:46:37.244" v="75" actId="313"/>
          <ac:spMkLst>
            <pc:docMk/>
            <pc:sldMk cId="36917022" sldId="360"/>
            <ac:spMk id="7" creationId="{B632E459-9B27-4467-B89C-78410207B713}"/>
          </ac:spMkLst>
        </pc:spChg>
        <pc:spChg chg="mod">
          <ac:chgData name="Theresa Hodgson" userId="213b339f-9e68-4d61-b6e1-9aa385d3ff46" providerId="ADAL" clId="{CEDF6EAB-48B3-4E8B-B988-15571ECC3495}" dt="2018-11-12T09:49:56.995" v="1582" actId="6549"/>
          <ac:spMkLst>
            <pc:docMk/>
            <pc:sldMk cId="36917022" sldId="360"/>
            <ac:spMk id="19" creationId="{5252A847-DE45-4FA3-A1F8-EEBEB845FF8E}"/>
          </ac:spMkLst>
        </pc:spChg>
        <pc:graphicFrameChg chg="add del mod modGraphic">
          <ac:chgData name="Theresa Hodgson" userId="213b339f-9e68-4d61-b6e1-9aa385d3ff46" providerId="ADAL" clId="{CEDF6EAB-48B3-4E8B-B988-15571ECC3495}" dt="2018-11-09T12:21:28.410" v="507" actId="478"/>
          <ac:graphicFrameMkLst>
            <pc:docMk/>
            <pc:sldMk cId="36917022" sldId="360"/>
            <ac:graphicFrameMk id="9" creationId="{E67ED280-B8ED-4E03-A5A5-F3D7CC7D3D7F}"/>
          </ac:graphicFrameMkLst>
        </pc:graphicFrameChg>
        <pc:graphicFrameChg chg="add del mod modGraphic">
          <ac:chgData name="Theresa Hodgson" userId="213b339f-9e68-4d61-b6e1-9aa385d3ff46" providerId="ADAL" clId="{CEDF6EAB-48B3-4E8B-B988-15571ECC3495}" dt="2018-11-09T14:34:28.923" v="848" actId="478"/>
          <ac:graphicFrameMkLst>
            <pc:docMk/>
            <pc:sldMk cId="36917022" sldId="360"/>
            <ac:graphicFrameMk id="10" creationId="{705F366F-F49B-4CE5-B745-DCE0A33E6C15}"/>
          </ac:graphicFrameMkLst>
        </pc:graphicFrameChg>
        <pc:graphicFrameChg chg="add del mod modGraphic">
          <ac:chgData name="Theresa Hodgson" userId="213b339f-9e68-4d61-b6e1-9aa385d3ff46" providerId="ADAL" clId="{CEDF6EAB-48B3-4E8B-B988-15571ECC3495}" dt="2018-11-12T09:50:00.859" v="1583" actId="478"/>
          <ac:graphicFrameMkLst>
            <pc:docMk/>
            <pc:sldMk cId="36917022" sldId="360"/>
            <ac:graphicFrameMk id="11" creationId="{D5242800-5D10-4C2B-994E-5F7DFF3809A7}"/>
          </ac:graphicFrameMkLst>
        </pc:graphicFrameChg>
      </pc:sldChg>
    </pc:docChg>
  </pc:docChgLst>
  <pc:docChgLst>
    <pc:chgData name="Ashleigh Sobol" userId="8430f2a2-602f-4dde-a79b-412efd9dd8bf" providerId="ADAL" clId="{314E36DF-02F4-4957-B175-8AD4C9F6E04E}"/>
  </pc:docChgLst>
  <pc:docChgLst>
    <pc:chgData name="Lisa Mason" userId="4ec5fa3b-f5d6-483f-bfe5-5d7b4524c02c" providerId="ADAL" clId="{65BC1417-DFF3-457B-8E17-BC44D6319DBD}"/>
    <pc:docChg chg="undo custSel mod addSld delSld modSld sldOrd">
      <pc:chgData name="Lisa Mason" userId="4ec5fa3b-f5d6-483f-bfe5-5d7b4524c02c" providerId="ADAL" clId="{65BC1417-DFF3-457B-8E17-BC44D6319DBD}" dt="2020-02-12T10:54:37.465" v="1036" actId="207"/>
      <pc:docMkLst>
        <pc:docMk/>
      </pc:docMkLst>
      <pc:sldChg chg="modSp">
        <pc:chgData name="Lisa Mason" userId="4ec5fa3b-f5d6-483f-bfe5-5d7b4524c02c" providerId="ADAL" clId="{65BC1417-DFF3-457B-8E17-BC44D6319DBD}" dt="2020-02-11T08:29:08.235" v="2" actId="6549"/>
        <pc:sldMkLst>
          <pc:docMk/>
          <pc:sldMk cId="2637481266" sldId="256"/>
        </pc:sldMkLst>
        <pc:spChg chg="mod">
          <ac:chgData name="Lisa Mason" userId="4ec5fa3b-f5d6-483f-bfe5-5d7b4524c02c" providerId="ADAL" clId="{65BC1417-DFF3-457B-8E17-BC44D6319DBD}" dt="2020-02-11T08:29:08.235" v="2" actId="6549"/>
          <ac:spMkLst>
            <pc:docMk/>
            <pc:sldMk cId="2637481266" sldId="256"/>
            <ac:spMk id="19" creationId="{5252A847-DE45-4FA3-A1F8-EEBEB845FF8E}"/>
          </ac:spMkLst>
        </pc:spChg>
      </pc:sldChg>
      <pc:sldChg chg="addSp delSp modSp">
        <pc:chgData name="Lisa Mason" userId="4ec5fa3b-f5d6-483f-bfe5-5d7b4524c02c" providerId="ADAL" clId="{65BC1417-DFF3-457B-8E17-BC44D6319DBD}" dt="2020-02-11T08:43:38.225" v="164"/>
        <pc:sldMkLst>
          <pc:docMk/>
          <pc:sldMk cId="636014570" sldId="314"/>
        </pc:sldMkLst>
        <pc:picChg chg="add del mod">
          <ac:chgData name="Lisa Mason" userId="4ec5fa3b-f5d6-483f-bfe5-5d7b4524c02c" providerId="ADAL" clId="{65BC1417-DFF3-457B-8E17-BC44D6319DBD}" dt="2020-02-11T08:43:38.225" v="164"/>
          <ac:picMkLst>
            <pc:docMk/>
            <pc:sldMk cId="636014570" sldId="314"/>
            <ac:picMk id="2" creationId="{92D71D65-FEBA-44C1-8A90-1BFE6FEAFF15}"/>
          </ac:picMkLst>
        </pc:picChg>
      </pc:sldChg>
      <pc:sldChg chg="addSp delSp modSp mod setBg">
        <pc:chgData name="Lisa Mason" userId="4ec5fa3b-f5d6-483f-bfe5-5d7b4524c02c" providerId="ADAL" clId="{65BC1417-DFF3-457B-8E17-BC44D6319DBD}" dt="2020-02-11T15:09:56.456" v="916" actId="20577"/>
        <pc:sldMkLst>
          <pc:docMk/>
          <pc:sldMk cId="36917022" sldId="360"/>
        </pc:sldMkLst>
        <pc:spChg chg="mod">
          <ac:chgData name="Lisa Mason" userId="4ec5fa3b-f5d6-483f-bfe5-5d7b4524c02c" providerId="ADAL" clId="{65BC1417-DFF3-457B-8E17-BC44D6319DBD}" dt="2020-02-11T15:09:56.456" v="916" actId="20577"/>
          <ac:spMkLst>
            <pc:docMk/>
            <pc:sldMk cId="36917022" sldId="360"/>
            <ac:spMk id="6" creationId="{12BC5BF0-9025-4CB4-BD6F-07B04DC502CC}"/>
          </ac:spMkLst>
        </pc:spChg>
        <pc:spChg chg="mod">
          <ac:chgData name="Lisa Mason" userId="4ec5fa3b-f5d6-483f-bfe5-5d7b4524c02c" providerId="ADAL" clId="{65BC1417-DFF3-457B-8E17-BC44D6319DBD}" dt="2020-02-11T08:32:42.269" v="13" actId="26606"/>
          <ac:spMkLst>
            <pc:docMk/>
            <pc:sldMk cId="36917022" sldId="360"/>
            <ac:spMk id="7" creationId="{B632E459-9B27-4467-B89C-78410207B713}"/>
          </ac:spMkLst>
        </pc:spChg>
        <pc:spChg chg="mod ord">
          <ac:chgData name="Lisa Mason" userId="4ec5fa3b-f5d6-483f-bfe5-5d7b4524c02c" providerId="ADAL" clId="{65BC1417-DFF3-457B-8E17-BC44D6319DBD}" dt="2020-02-11T08:33:17.892" v="65" actId="20577"/>
          <ac:spMkLst>
            <pc:docMk/>
            <pc:sldMk cId="36917022" sldId="360"/>
            <ac:spMk id="19" creationId="{5252A847-DE45-4FA3-A1F8-EEBEB845FF8E}"/>
          </ac:spMkLst>
        </pc:spChg>
        <pc:spChg chg="add del">
          <ac:chgData name="Lisa Mason" userId="4ec5fa3b-f5d6-483f-bfe5-5d7b4524c02c" providerId="ADAL" clId="{65BC1417-DFF3-457B-8E17-BC44D6319DBD}" dt="2020-02-11T08:32:42.269" v="13" actId="26606"/>
          <ac:spMkLst>
            <pc:docMk/>
            <pc:sldMk cId="36917022" sldId="360"/>
            <ac:spMk id="26" creationId="{823AC064-BC96-4F32-8AE1-B2FD38754823}"/>
          </ac:spMkLst>
        </pc:spChg>
        <pc:picChg chg="mod">
          <ac:chgData name="Lisa Mason" userId="4ec5fa3b-f5d6-483f-bfe5-5d7b4524c02c" providerId="ADAL" clId="{65BC1417-DFF3-457B-8E17-BC44D6319DBD}" dt="2020-02-11T08:32:42.269" v="13" actId="26606"/>
          <ac:picMkLst>
            <pc:docMk/>
            <pc:sldMk cId="36917022" sldId="360"/>
            <ac:picMk id="8" creationId="{D9426B6B-94AA-4D9B-BC63-8F0BC9ED5115}"/>
          </ac:picMkLst>
        </pc:picChg>
        <pc:picChg chg="add del mod ord">
          <ac:chgData name="Lisa Mason" userId="4ec5fa3b-f5d6-483f-bfe5-5d7b4524c02c" providerId="ADAL" clId="{65BC1417-DFF3-457B-8E17-BC44D6319DBD}" dt="2020-02-11T08:40:36.165" v="158" actId="478"/>
          <ac:picMkLst>
            <pc:docMk/>
            <pc:sldMk cId="36917022" sldId="360"/>
            <ac:picMk id="9" creationId="{EBC9C694-BB54-4884-9FB2-FD9A60614403}"/>
          </ac:picMkLst>
        </pc:picChg>
        <pc:cxnChg chg="add del">
          <ac:chgData name="Lisa Mason" userId="4ec5fa3b-f5d6-483f-bfe5-5d7b4524c02c" providerId="ADAL" clId="{65BC1417-DFF3-457B-8E17-BC44D6319DBD}" dt="2020-02-11T08:32:42.269" v="13" actId="26606"/>
          <ac:cxnSpMkLst>
            <pc:docMk/>
            <pc:sldMk cId="36917022" sldId="360"/>
            <ac:cxnSpMk id="24" creationId="{DB146403-F3D6-484B-B2ED-97F9565D0370}"/>
          </ac:cxnSpMkLst>
        </pc:cxnChg>
        <pc:cxnChg chg="add del">
          <ac:chgData name="Lisa Mason" userId="4ec5fa3b-f5d6-483f-bfe5-5d7b4524c02c" providerId="ADAL" clId="{65BC1417-DFF3-457B-8E17-BC44D6319DBD}" dt="2020-02-11T08:32:42.269" v="13" actId="26606"/>
          <ac:cxnSpMkLst>
            <pc:docMk/>
            <pc:sldMk cId="36917022" sldId="360"/>
            <ac:cxnSpMk id="28" creationId="{7E7C77BC-7138-40B1-A15B-20F57A494629}"/>
          </ac:cxnSpMkLst>
        </pc:cxnChg>
      </pc:sldChg>
      <pc:sldChg chg="addSp delSp modSp">
        <pc:chgData name="Lisa Mason" userId="4ec5fa3b-f5d6-483f-bfe5-5d7b4524c02c" providerId="ADAL" clId="{65BC1417-DFF3-457B-8E17-BC44D6319DBD}" dt="2020-02-11T08:32:19.900" v="6"/>
        <pc:sldMkLst>
          <pc:docMk/>
          <pc:sldMk cId="3508684883" sldId="367"/>
        </pc:sldMkLst>
        <pc:picChg chg="add del mod">
          <ac:chgData name="Lisa Mason" userId="4ec5fa3b-f5d6-483f-bfe5-5d7b4524c02c" providerId="ADAL" clId="{65BC1417-DFF3-457B-8E17-BC44D6319DBD}" dt="2020-02-11T08:32:19.900" v="6"/>
          <ac:picMkLst>
            <pc:docMk/>
            <pc:sldMk cId="3508684883" sldId="367"/>
            <ac:picMk id="3" creationId="{2E38BDC7-8ABF-41CA-9CD6-C345DC405963}"/>
          </ac:picMkLst>
        </pc:picChg>
      </pc:sldChg>
      <pc:sldChg chg="del">
        <pc:chgData name="Lisa Mason" userId="4ec5fa3b-f5d6-483f-bfe5-5d7b4524c02c" providerId="ADAL" clId="{65BC1417-DFF3-457B-8E17-BC44D6319DBD}" dt="2020-02-11T08:37:11.940" v="124" actId="2696"/>
        <pc:sldMkLst>
          <pc:docMk/>
          <pc:sldMk cId="3886525452" sldId="370"/>
        </pc:sldMkLst>
      </pc:sldChg>
      <pc:sldChg chg="addSp delSp modSp">
        <pc:chgData name="Lisa Mason" userId="4ec5fa3b-f5d6-483f-bfe5-5d7b4524c02c" providerId="ADAL" clId="{65BC1417-DFF3-457B-8E17-BC44D6319DBD}" dt="2020-02-11T08:37:41.610" v="129"/>
        <pc:sldMkLst>
          <pc:docMk/>
          <pc:sldMk cId="2359690463" sldId="371"/>
        </pc:sldMkLst>
        <pc:picChg chg="add del mod">
          <ac:chgData name="Lisa Mason" userId="4ec5fa3b-f5d6-483f-bfe5-5d7b4524c02c" providerId="ADAL" clId="{65BC1417-DFF3-457B-8E17-BC44D6319DBD}" dt="2020-02-11T08:37:41.610" v="129"/>
          <ac:picMkLst>
            <pc:docMk/>
            <pc:sldMk cId="2359690463" sldId="371"/>
            <ac:picMk id="2" creationId="{097850EC-104D-41DA-8422-923F18F5AECB}"/>
          </ac:picMkLst>
        </pc:picChg>
      </pc:sldChg>
      <pc:sldChg chg="addSp delSp modSp">
        <pc:chgData name="Lisa Mason" userId="4ec5fa3b-f5d6-483f-bfe5-5d7b4524c02c" providerId="ADAL" clId="{65BC1417-DFF3-457B-8E17-BC44D6319DBD}" dt="2020-02-11T08:38:02.736" v="132"/>
        <pc:sldMkLst>
          <pc:docMk/>
          <pc:sldMk cId="486815472" sldId="372"/>
        </pc:sldMkLst>
        <pc:picChg chg="add del mod">
          <ac:chgData name="Lisa Mason" userId="4ec5fa3b-f5d6-483f-bfe5-5d7b4524c02c" providerId="ADAL" clId="{65BC1417-DFF3-457B-8E17-BC44D6319DBD}" dt="2020-02-11T08:38:02.736" v="132"/>
          <ac:picMkLst>
            <pc:docMk/>
            <pc:sldMk cId="486815472" sldId="372"/>
            <ac:picMk id="2" creationId="{ADB28FA0-5F45-441B-868A-ED96F3D669B2}"/>
          </ac:picMkLst>
        </pc:picChg>
      </pc:sldChg>
      <pc:sldChg chg="addSp delSp modSp">
        <pc:chgData name="Lisa Mason" userId="4ec5fa3b-f5d6-483f-bfe5-5d7b4524c02c" providerId="ADAL" clId="{65BC1417-DFF3-457B-8E17-BC44D6319DBD}" dt="2020-02-11T08:38:50.602" v="146"/>
        <pc:sldMkLst>
          <pc:docMk/>
          <pc:sldMk cId="1652295474" sldId="373"/>
        </pc:sldMkLst>
        <pc:graphicFrameChg chg="modGraphic">
          <ac:chgData name="Lisa Mason" userId="4ec5fa3b-f5d6-483f-bfe5-5d7b4524c02c" providerId="ADAL" clId="{65BC1417-DFF3-457B-8E17-BC44D6319DBD}" dt="2020-02-11T08:38:37.631" v="145" actId="20577"/>
          <ac:graphicFrameMkLst>
            <pc:docMk/>
            <pc:sldMk cId="1652295474" sldId="373"/>
            <ac:graphicFrameMk id="6" creationId="{B16B42B1-CAAF-47E3-979B-092CEAC00B51}"/>
          </ac:graphicFrameMkLst>
        </pc:graphicFrameChg>
        <pc:picChg chg="add del mod">
          <ac:chgData name="Lisa Mason" userId="4ec5fa3b-f5d6-483f-bfe5-5d7b4524c02c" providerId="ADAL" clId="{65BC1417-DFF3-457B-8E17-BC44D6319DBD}" dt="2020-02-11T08:38:50.602" v="146"/>
          <ac:picMkLst>
            <pc:docMk/>
            <pc:sldMk cId="1652295474" sldId="373"/>
            <ac:picMk id="2" creationId="{8A8800C3-838D-4256-8A12-49F8F3F2D787}"/>
          </ac:picMkLst>
        </pc:picChg>
      </pc:sldChg>
      <pc:sldChg chg="addSp delSp modSp">
        <pc:chgData name="Lisa Mason" userId="4ec5fa3b-f5d6-483f-bfe5-5d7b4524c02c" providerId="ADAL" clId="{65BC1417-DFF3-457B-8E17-BC44D6319DBD}" dt="2020-02-11T08:38:25.237" v="135"/>
        <pc:sldMkLst>
          <pc:docMk/>
          <pc:sldMk cId="79216318" sldId="375"/>
        </pc:sldMkLst>
        <pc:picChg chg="add del mod">
          <ac:chgData name="Lisa Mason" userId="4ec5fa3b-f5d6-483f-bfe5-5d7b4524c02c" providerId="ADAL" clId="{65BC1417-DFF3-457B-8E17-BC44D6319DBD}" dt="2020-02-11T08:38:25.237" v="135"/>
          <ac:picMkLst>
            <pc:docMk/>
            <pc:sldMk cId="79216318" sldId="375"/>
            <ac:picMk id="2" creationId="{7C77D16C-129A-4898-A5C5-010BD5A9CE5E}"/>
          </ac:picMkLst>
        </pc:picChg>
      </pc:sldChg>
      <pc:sldChg chg="addSp delSp modSp">
        <pc:chgData name="Lisa Mason" userId="4ec5fa3b-f5d6-483f-bfe5-5d7b4524c02c" providerId="ADAL" clId="{65BC1417-DFF3-457B-8E17-BC44D6319DBD}" dt="2020-02-11T08:40:29.684" v="157" actId="478"/>
        <pc:sldMkLst>
          <pc:docMk/>
          <pc:sldMk cId="3986360029" sldId="376"/>
        </pc:sldMkLst>
        <pc:graphicFrameChg chg="modGraphic">
          <ac:chgData name="Lisa Mason" userId="4ec5fa3b-f5d6-483f-bfe5-5d7b4524c02c" providerId="ADAL" clId="{65BC1417-DFF3-457B-8E17-BC44D6319DBD}" dt="2020-02-11T08:39:02.457" v="156" actId="20577"/>
          <ac:graphicFrameMkLst>
            <pc:docMk/>
            <pc:sldMk cId="3986360029" sldId="376"/>
            <ac:graphicFrameMk id="6" creationId="{B16B42B1-CAAF-47E3-979B-092CEAC00B51}"/>
          </ac:graphicFrameMkLst>
        </pc:graphicFrameChg>
        <pc:picChg chg="add del mod">
          <ac:chgData name="Lisa Mason" userId="4ec5fa3b-f5d6-483f-bfe5-5d7b4524c02c" providerId="ADAL" clId="{65BC1417-DFF3-457B-8E17-BC44D6319DBD}" dt="2020-02-11T08:40:29.684" v="157" actId="478"/>
          <ac:picMkLst>
            <pc:docMk/>
            <pc:sldMk cId="3986360029" sldId="376"/>
            <ac:picMk id="2" creationId="{9444B9C8-76CC-4099-B699-98858880695B}"/>
          </ac:picMkLst>
        </pc:picChg>
      </pc:sldChg>
      <pc:sldChg chg="modSp">
        <pc:chgData name="Lisa Mason" userId="4ec5fa3b-f5d6-483f-bfe5-5d7b4524c02c" providerId="ADAL" clId="{65BC1417-DFF3-457B-8E17-BC44D6319DBD}" dt="2020-02-12T10:54:37.465" v="1036" actId="207"/>
        <pc:sldMkLst>
          <pc:docMk/>
          <pc:sldMk cId="984267984" sldId="378"/>
        </pc:sldMkLst>
        <pc:spChg chg="mod">
          <ac:chgData name="Lisa Mason" userId="4ec5fa3b-f5d6-483f-bfe5-5d7b4524c02c" providerId="ADAL" clId="{65BC1417-DFF3-457B-8E17-BC44D6319DBD}" dt="2020-02-12T10:54:37.465" v="1036" actId="207"/>
          <ac:spMkLst>
            <pc:docMk/>
            <pc:sldMk cId="984267984" sldId="378"/>
            <ac:spMk id="19" creationId="{5252A847-DE45-4FA3-A1F8-EEBEB845FF8E}"/>
          </ac:spMkLst>
        </pc:spChg>
      </pc:sldChg>
      <pc:sldChg chg="del">
        <pc:chgData name="Lisa Mason" userId="4ec5fa3b-f5d6-483f-bfe5-5d7b4524c02c" providerId="ADAL" clId="{65BC1417-DFF3-457B-8E17-BC44D6319DBD}" dt="2020-02-11T08:58:38.404" v="518" actId="2696"/>
        <pc:sldMkLst>
          <pc:docMk/>
          <pc:sldMk cId="1650726941" sldId="383"/>
        </pc:sldMkLst>
      </pc:sldChg>
      <pc:sldChg chg="del">
        <pc:chgData name="Lisa Mason" userId="4ec5fa3b-f5d6-483f-bfe5-5d7b4524c02c" providerId="ADAL" clId="{65BC1417-DFF3-457B-8E17-BC44D6319DBD}" dt="2020-02-11T08:58:42.035" v="519" actId="2696"/>
        <pc:sldMkLst>
          <pc:docMk/>
          <pc:sldMk cId="2373623597" sldId="384"/>
        </pc:sldMkLst>
      </pc:sldChg>
      <pc:sldChg chg="addSp delSp modSp del">
        <pc:chgData name="Lisa Mason" userId="4ec5fa3b-f5d6-483f-bfe5-5d7b4524c02c" providerId="ADAL" clId="{65BC1417-DFF3-457B-8E17-BC44D6319DBD}" dt="2020-02-11T09:10:52.632" v="761" actId="2696"/>
        <pc:sldMkLst>
          <pc:docMk/>
          <pc:sldMk cId="3806572444" sldId="385"/>
        </pc:sldMkLst>
        <pc:picChg chg="add del mod">
          <ac:chgData name="Lisa Mason" userId="4ec5fa3b-f5d6-483f-bfe5-5d7b4524c02c" providerId="ADAL" clId="{65BC1417-DFF3-457B-8E17-BC44D6319DBD}" dt="2020-02-11T09:03:59.894" v="606"/>
          <ac:picMkLst>
            <pc:docMk/>
            <pc:sldMk cId="3806572444" sldId="385"/>
            <ac:picMk id="2" creationId="{45ED19D3-CDE2-4408-A14B-C7F381EE3BE6}"/>
          </ac:picMkLst>
        </pc:picChg>
      </pc:sldChg>
      <pc:sldChg chg="del">
        <pc:chgData name="Lisa Mason" userId="4ec5fa3b-f5d6-483f-bfe5-5d7b4524c02c" providerId="ADAL" clId="{65BC1417-DFF3-457B-8E17-BC44D6319DBD}" dt="2020-02-11T09:10:54.049" v="762" actId="2696"/>
        <pc:sldMkLst>
          <pc:docMk/>
          <pc:sldMk cId="4292746241" sldId="386"/>
        </pc:sldMkLst>
      </pc:sldChg>
      <pc:sldChg chg="del">
        <pc:chgData name="Lisa Mason" userId="4ec5fa3b-f5d6-483f-bfe5-5d7b4524c02c" providerId="ADAL" clId="{65BC1417-DFF3-457B-8E17-BC44D6319DBD}" dt="2020-02-11T09:10:55.118" v="763" actId="2696"/>
        <pc:sldMkLst>
          <pc:docMk/>
          <pc:sldMk cId="1526553718" sldId="387"/>
        </pc:sldMkLst>
      </pc:sldChg>
      <pc:sldChg chg="add ord">
        <pc:chgData name="Lisa Mason" userId="4ec5fa3b-f5d6-483f-bfe5-5d7b4524c02c" providerId="ADAL" clId="{65BC1417-DFF3-457B-8E17-BC44D6319DBD}" dt="2020-02-11T08:28:22.915" v="1"/>
        <pc:sldMkLst>
          <pc:docMk/>
          <pc:sldMk cId="3844832371" sldId="411"/>
        </pc:sldMkLst>
      </pc:sldChg>
      <pc:sldChg chg="modSp add del">
        <pc:chgData name="Lisa Mason" userId="4ec5fa3b-f5d6-483f-bfe5-5d7b4524c02c" providerId="ADAL" clId="{65BC1417-DFF3-457B-8E17-BC44D6319DBD}" dt="2020-02-11T08:37:11.718" v="123" actId="2696"/>
        <pc:sldMkLst>
          <pc:docMk/>
          <pc:sldMk cId="2689814072" sldId="412"/>
        </pc:sldMkLst>
        <pc:spChg chg="mod">
          <ac:chgData name="Lisa Mason" userId="4ec5fa3b-f5d6-483f-bfe5-5d7b4524c02c" providerId="ADAL" clId="{65BC1417-DFF3-457B-8E17-BC44D6319DBD}" dt="2020-02-11T08:34:50.868" v="103" actId="207"/>
          <ac:spMkLst>
            <pc:docMk/>
            <pc:sldMk cId="2689814072" sldId="412"/>
            <ac:spMk id="6" creationId="{12BC5BF0-9025-4CB4-BD6F-07B04DC502CC}"/>
          </ac:spMkLst>
        </pc:spChg>
      </pc:sldChg>
      <pc:sldChg chg="addSp delSp modSp add">
        <pc:chgData name="Lisa Mason" userId="4ec5fa3b-f5d6-483f-bfe5-5d7b4524c02c" providerId="ADAL" clId="{65BC1417-DFF3-457B-8E17-BC44D6319DBD}" dt="2020-02-11T15:10:14.121" v="924" actId="20577"/>
        <pc:sldMkLst>
          <pc:docMk/>
          <pc:sldMk cId="3835825426" sldId="413"/>
        </pc:sldMkLst>
        <pc:spChg chg="add mod">
          <ac:chgData name="Lisa Mason" userId="4ec5fa3b-f5d6-483f-bfe5-5d7b4524c02c" providerId="ADAL" clId="{65BC1417-DFF3-457B-8E17-BC44D6319DBD}" dt="2020-02-11T15:10:14.121" v="924" actId="20577"/>
          <ac:spMkLst>
            <pc:docMk/>
            <pc:sldMk cId="3835825426" sldId="413"/>
            <ac:spMk id="2" creationId="{EBFE4FAF-AFD8-480D-BA49-AAD0C8E07733}"/>
          </ac:spMkLst>
        </pc:spChg>
        <pc:spChg chg="mod">
          <ac:chgData name="Lisa Mason" userId="4ec5fa3b-f5d6-483f-bfe5-5d7b4524c02c" providerId="ADAL" clId="{65BC1417-DFF3-457B-8E17-BC44D6319DBD}" dt="2020-02-11T15:10:02.406" v="917" actId="20577"/>
          <ac:spMkLst>
            <pc:docMk/>
            <pc:sldMk cId="3835825426" sldId="413"/>
            <ac:spMk id="6" creationId="{12BC5BF0-9025-4CB4-BD6F-07B04DC502CC}"/>
          </ac:spMkLst>
        </pc:spChg>
        <pc:picChg chg="del">
          <ac:chgData name="Lisa Mason" userId="4ec5fa3b-f5d6-483f-bfe5-5d7b4524c02c" providerId="ADAL" clId="{65BC1417-DFF3-457B-8E17-BC44D6319DBD}" dt="2020-02-11T08:37:20.163" v="125"/>
          <ac:picMkLst>
            <pc:docMk/>
            <pc:sldMk cId="3835825426" sldId="413"/>
            <ac:picMk id="9" creationId="{EBC9C694-BB54-4884-9FB2-FD9A60614403}"/>
          </ac:picMkLst>
        </pc:picChg>
      </pc:sldChg>
      <pc:sldChg chg="addSp delSp modSp add">
        <pc:chgData name="Lisa Mason" userId="4ec5fa3b-f5d6-483f-bfe5-5d7b4524c02c" providerId="ADAL" clId="{65BC1417-DFF3-457B-8E17-BC44D6319DBD}" dt="2020-02-11T15:11:32.539" v="925" actId="478"/>
        <pc:sldMkLst>
          <pc:docMk/>
          <pc:sldMk cId="336624196" sldId="414"/>
        </pc:sldMkLst>
        <pc:spChg chg="add mod">
          <ac:chgData name="Lisa Mason" userId="4ec5fa3b-f5d6-483f-bfe5-5d7b4524c02c" providerId="ADAL" clId="{65BC1417-DFF3-457B-8E17-BC44D6319DBD}" dt="2020-02-11T08:58:19.101" v="516" actId="1035"/>
          <ac:spMkLst>
            <pc:docMk/>
            <pc:sldMk cId="336624196" sldId="414"/>
            <ac:spMk id="11" creationId="{08DFB4FF-3550-402F-B8E3-B6B116BE2AB9}"/>
          </ac:spMkLst>
        </pc:spChg>
        <pc:spChg chg="mod">
          <ac:chgData name="Lisa Mason" userId="4ec5fa3b-f5d6-483f-bfe5-5d7b4524c02c" providerId="ADAL" clId="{65BC1417-DFF3-457B-8E17-BC44D6319DBD}" dt="2020-02-11T08:58:11.279" v="501" actId="20577"/>
          <ac:spMkLst>
            <pc:docMk/>
            <pc:sldMk cId="336624196" sldId="414"/>
            <ac:spMk id="19" creationId="{5252A847-DE45-4FA3-A1F8-EEBEB845FF8E}"/>
          </ac:spMkLst>
        </pc:spChg>
        <pc:graphicFrameChg chg="del">
          <ac:chgData name="Lisa Mason" userId="4ec5fa3b-f5d6-483f-bfe5-5d7b4524c02c" providerId="ADAL" clId="{65BC1417-DFF3-457B-8E17-BC44D6319DBD}" dt="2020-02-11T08:51:00.383" v="187" actId="478"/>
          <ac:graphicFrameMkLst>
            <pc:docMk/>
            <pc:sldMk cId="336624196" sldId="414"/>
            <ac:graphicFrameMk id="2" creationId="{C7FD487D-43FE-4E17-8107-7B18FEF0DDA1}"/>
          </ac:graphicFrameMkLst>
        </pc:graphicFrameChg>
        <pc:graphicFrameChg chg="del">
          <ac:chgData name="Lisa Mason" userId="4ec5fa3b-f5d6-483f-bfe5-5d7b4524c02c" providerId="ADAL" clId="{65BC1417-DFF3-457B-8E17-BC44D6319DBD}" dt="2020-02-11T08:50:58.357" v="186" actId="478"/>
          <ac:graphicFrameMkLst>
            <pc:docMk/>
            <pc:sldMk cId="336624196" sldId="414"/>
            <ac:graphicFrameMk id="6" creationId="{4AED8D87-57E5-4942-B15E-805B98AA61F9}"/>
          </ac:graphicFrameMkLst>
        </pc:graphicFrameChg>
        <pc:picChg chg="add del mod">
          <ac:chgData name="Lisa Mason" userId="4ec5fa3b-f5d6-483f-bfe5-5d7b4524c02c" providerId="ADAL" clId="{65BC1417-DFF3-457B-8E17-BC44D6319DBD}" dt="2020-02-11T15:11:32.539" v="925" actId="478"/>
          <ac:picMkLst>
            <pc:docMk/>
            <pc:sldMk cId="336624196" sldId="414"/>
            <ac:picMk id="9" creationId="{298AC627-04FD-47D9-AAAB-BED3BA96D814}"/>
          </ac:picMkLst>
        </pc:picChg>
        <pc:picChg chg="add mod">
          <ac:chgData name="Lisa Mason" userId="4ec5fa3b-f5d6-483f-bfe5-5d7b4524c02c" providerId="ADAL" clId="{65BC1417-DFF3-457B-8E17-BC44D6319DBD}" dt="2020-02-11T08:58:19.101" v="516" actId="1035"/>
          <ac:picMkLst>
            <pc:docMk/>
            <pc:sldMk cId="336624196" sldId="414"/>
            <ac:picMk id="10" creationId="{AD0988BF-430F-4686-9256-C96BCD5BF981}"/>
          </ac:picMkLst>
        </pc:picChg>
      </pc:sldChg>
      <pc:sldChg chg="add del">
        <pc:chgData name="Lisa Mason" userId="4ec5fa3b-f5d6-483f-bfe5-5d7b4524c02c" providerId="ADAL" clId="{65BC1417-DFF3-457B-8E17-BC44D6319DBD}" dt="2020-02-11T08:44:06.858" v="166"/>
        <pc:sldMkLst>
          <pc:docMk/>
          <pc:sldMk cId="2557961367" sldId="414"/>
        </pc:sldMkLst>
      </pc:sldChg>
      <pc:sldChg chg="delSp modSp add">
        <pc:chgData name="Lisa Mason" userId="4ec5fa3b-f5d6-483f-bfe5-5d7b4524c02c" providerId="ADAL" clId="{65BC1417-DFF3-457B-8E17-BC44D6319DBD}" dt="2020-02-11T09:03:35.731" v="600"/>
        <pc:sldMkLst>
          <pc:docMk/>
          <pc:sldMk cId="1379230055" sldId="415"/>
        </pc:sldMkLst>
        <pc:spChg chg="mod">
          <ac:chgData name="Lisa Mason" userId="4ec5fa3b-f5d6-483f-bfe5-5d7b4524c02c" providerId="ADAL" clId="{65BC1417-DFF3-457B-8E17-BC44D6319DBD}" dt="2020-02-11T09:01:16.486" v="554" actId="20577"/>
          <ac:spMkLst>
            <pc:docMk/>
            <pc:sldMk cId="1379230055" sldId="415"/>
            <ac:spMk id="11" creationId="{08DFB4FF-3550-402F-B8E3-B6B116BE2AB9}"/>
          </ac:spMkLst>
        </pc:spChg>
        <pc:spChg chg="mod">
          <ac:chgData name="Lisa Mason" userId="4ec5fa3b-f5d6-483f-bfe5-5d7b4524c02c" providerId="ADAL" clId="{65BC1417-DFF3-457B-8E17-BC44D6319DBD}" dt="2020-02-11T09:03:14.332" v="599" actId="20577"/>
          <ac:spMkLst>
            <pc:docMk/>
            <pc:sldMk cId="1379230055" sldId="415"/>
            <ac:spMk id="19" creationId="{5252A847-DE45-4FA3-A1F8-EEBEB845FF8E}"/>
          </ac:spMkLst>
        </pc:spChg>
        <pc:picChg chg="del">
          <ac:chgData name="Lisa Mason" userId="4ec5fa3b-f5d6-483f-bfe5-5d7b4524c02c" providerId="ADAL" clId="{65BC1417-DFF3-457B-8E17-BC44D6319DBD}" dt="2020-02-11T09:03:35.731" v="600"/>
          <ac:picMkLst>
            <pc:docMk/>
            <pc:sldMk cId="1379230055" sldId="415"/>
            <ac:picMk id="9" creationId="{298AC627-04FD-47D9-AAAB-BED3BA96D814}"/>
          </ac:picMkLst>
        </pc:picChg>
      </pc:sldChg>
      <pc:sldChg chg="addSp delSp modSp add ord">
        <pc:chgData name="Lisa Mason" userId="4ec5fa3b-f5d6-483f-bfe5-5d7b4524c02c" providerId="ADAL" clId="{65BC1417-DFF3-457B-8E17-BC44D6319DBD}" dt="2020-02-11T15:14:35.889" v="964" actId="20577"/>
        <pc:sldMkLst>
          <pc:docMk/>
          <pc:sldMk cId="1552603670" sldId="416"/>
        </pc:sldMkLst>
        <pc:spChg chg="mod">
          <ac:chgData name="Lisa Mason" userId="4ec5fa3b-f5d6-483f-bfe5-5d7b4524c02c" providerId="ADAL" clId="{65BC1417-DFF3-457B-8E17-BC44D6319DBD}" dt="2020-02-11T15:13:11.435" v="939" actId="20577"/>
          <ac:spMkLst>
            <pc:docMk/>
            <pc:sldMk cId="1552603670" sldId="416"/>
            <ac:spMk id="19" creationId="{5252A847-DE45-4FA3-A1F8-EEBEB845FF8E}"/>
          </ac:spMkLst>
        </pc:spChg>
        <pc:graphicFrameChg chg="mod modGraphic">
          <ac:chgData name="Lisa Mason" userId="4ec5fa3b-f5d6-483f-bfe5-5d7b4524c02c" providerId="ADAL" clId="{65BC1417-DFF3-457B-8E17-BC44D6319DBD}" dt="2020-02-11T15:14:35.889" v="964" actId="20577"/>
          <ac:graphicFrameMkLst>
            <pc:docMk/>
            <pc:sldMk cId="1552603670" sldId="416"/>
            <ac:graphicFrameMk id="6" creationId="{4AED8D87-57E5-4942-B15E-805B98AA61F9}"/>
          </ac:graphicFrameMkLst>
        </pc:graphicFrameChg>
        <pc:picChg chg="add del mod modCrop">
          <ac:chgData name="Lisa Mason" userId="4ec5fa3b-f5d6-483f-bfe5-5d7b4524c02c" providerId="ADAL" clId="{65BC1417-DFF3-457B-8E17-BC44D6319DBD}" dt="2020-02-11T09:10:46.584" v="760" actId="478"/>
          <ac:picMkLst>
            <pc:docMk/>
            <pc:sldMk cId="1552603670" sldId="416"/>
            <ac:picMk id="2" creationId="{1B8188B8-6BAD-4ED0-B3EE-8648B7FA42C8}"/>
          </ac:picMkLst>
        </pc:picChg>
      </pc:sldChg>
      <pc:sldChg chg="addSp delSp modSp add">
        <pc:chgData name="Lisa Mason" userId="4ec5fa3b-f5d6-483f-bfe5-5d7b4524c02c" providerId="ADAL" clId="{65BC1417-DFF3-457B-8E17-BC44D6319DBD}" dt="2020-02-11T15:15:05.052" v="1035" actId="20577"/>
        <pc:sldMkLst>
          <pc:docMk/>
          <pc:sldMk cId="2052908933" sldId="417"/>
        </pc:sldMkLst>
        <pc:spChg chg="mod">
          <ac:chgData name="Lisa Mason" userId="4ec5fa3b-f5d6-483f-bfe5-5d7b4524c02c" providerId="ADAL" clId="{65BC1417-DFF3-457B-8E17-BC44D6319DBD}" dt="2020-02-11T15:15:05.052" v="1035" actId="20577"/>
          <ac:spMkLst>
            <pc:docMk/>
            <pc:sldMk cId="2052908933" sldId="417"/>
            <ac:spMk id="19" creationId="{5252A847-DE45-4FA3-A1F8-EEBEB845FF8E}"/>
          </ac:spMkLst>
        </pc:spChg>
        <pc:graphicFrameChg chg="del">
          <ac:chgData name="Lisa Mason" userId="4ec5fa3b-f5d6-483f-bfe5-5d7b4524c02c" providerId="ADAL" clId="{65BC1417-DFF3-457B-8E17-BC44D6319DBD}" dt="2020-02-11T15:14:01.472" v="959" actId="478"/>
          <ac:graphicFrameMkLst>
            <pc:docMk/>
            <pc:sldMk cId="2052908933" sldId="417"/>
            <ac:graphicFrameMk id="6" creationId="{4AED8D87-57E5-4942-B15E-805B98AA61F9}"/>
          </ac:graphicFrameMkLst>
        </pc:graphicFrameChg>
        <pc:graphicFrameChg chg="add modGraphic">
          <ac:chgData name="Lisa Mason" userId="4ec5fa3b-f5d6-483f-bfe5-5d7b4524c02c" providerId="ADAL" clId="{65BC1417-DFF3-457B-8E17-BC44D6319DBD}" dt="2020-02-11T15:14:49.393" v="970" actId="20577"/>
          <ac:graphicFrameMkLst>
            <pc:docMk/>
            <pc:sldMk cId="2052908933" sldId="417"/>
            <ac:graphicFrameMk id="9" creationId="{019B663A-3FD1-4DC5-ACD9-DA18F9401D17}"/>
          </ac:graphicFrameMkLst>
        </pc:graphicFrameChg>
      </pc:sldChg>
      <pc:sldChg chg="addSp delSp modSp add">
        <pc:chgData name="Lisa Mason" userId="4ec5fa3b-f5d6-483f-bfe5-5d7b4524c02c" providerId="ADAL" clId="{65BC1417-DFF3-457B-8E17-BC44D6319DBD}" dt="2020-02-11T15:14:44.299" v="968" actId="20577"/>
        <pc:sldMkLst>
          <pc:docMk/>
          <pc:sldMk cId="1727909127" sldId="418"/>
        </pc:sldMkLst>
        <pc:spChg chg="mod">
          <ac:chgData name="Lisa Mason" userId="4ec5fa3b-f5d6-483f-bfe5-5d7b4524c02c" providerId="ADAL" clId="{65BC1417-DFF3-457B-8E17-BC44D6319DBD}" dt="2020-02-11T15:13:50.837" v="957" actId="20577"/>
          <ac:spMkLst>
            <pc:docMk/>
            <pc:sldMk cId="1727909127" sldId="418"/>
            <ac:spMk id="19" creationId="{5252A847-DE45-4FA3-A1F8-EEBEB845FF8E}"/>
          </ac:spMkLst>
        </pc:spChg>
        <pc:graphicFrameChg chg="del mod">
          <ac:chgData name="Lisa Mason" userId="4ec5fa3b-f5d6-483f-bfe5-5d7b4524c02c" providerId="ADAL" clId="{65BC1417-DFF3-457B-8E17-BC44D6319DBD}" dt="2020-02-11T15:13:54.144" v="958" actId="478"/>
          <ac:graphicFrameMkLst>
            <pc:docMk/>
            <pc:sldMk cId="1727909127" sldId="418"/>
            <ac:graphicFrameMk id="6" creationId="{4AED8D87-57E5-4942-B15E-805B98AA61F9}"/>
          </ac:graphicFrameMkLst>
        </pc:graphicFrameChg>
        <pc:graphicFrameChg chg="add modGraphic">
          <ac:chgData name="Lisa Mason" userId="4ec5fa3b-f5d6-483f-bfe5-5d7b4524c02c" providerId="ADAL" clId="{65BC1417-DFF3-457B-8E17-BC44D6319DBD}" dt="2020-02-11T15:14:44.299" v="968" actId="20577"/>
          <ac:graphicFrameMkLst>
            <pc:docMk/>
            <pc:sldMk cId="1727909127" sldId="418"/>
            <ac:graphicFrameMk id="9" creationId="{3C99621D-AB59-427A-ADE8-7DA33A347ED9}"/>
          </ac:graphicFrameMkLst>
        </pc:graphicFrameChg>
      </pc:sldChg>
    </pc:docChg>
  </pc:docChgLst>
  <pc:docChgLst>
    <pc:chgData name="Ashleigh Sobol" userId="8430f2a2-602f-4dde-a79b-412efd9dd8bf" providerId="ADAL" clId="{34758F4D-0547-41DC-A1A9-D0C994561C99}"/>
    <pc:docChg chg="modSld">
      <pc:chgData name="Ashleigh Sobol" userId="8430f2a2-602f-4dde-a79b-412efd9dd8bf" providerId="ADAL" clId="{34758F4D-0547-41DC-A1A9-D0C994561C99}" dt="2019-01-03T09:23:53.265" v="0"/>
      <pc:docMkLst>
        <pc:docMk/>
      </pc:docMkLst>
      <pc:sldChg chg="modSp">
        <pc:chgData name="Ashleigh Sobol" userId="8430f2a2-602f-4dde-a79b-412efd9dd8bf" providerId="ADAL" clId="{34758F4D-0547-41DC-A1A9-D0C994561C99}" dt="2019-01-03T09:23:53.265" v="0"/>
        <pc:sldMkLst>
          <pc:docMk/>
          <pc:sldMk cId="2637481266" sldId="256"/>
        </pc:sldMkLst>
        <pc:spChg chg="mod">
          <ac:chgData name="Ashleigh Sobol" userId="8430f2a2-602f-4dde-a79b-412efd9dd8bf" providerId="ADAL" clId="{34758F4D-0547-41DC-A1A9-D0C994561C99}" dt="2019-01-03T09:23:53.265" v="0"/>
          <ac:spMkLst>
            <pc:docMk/>
            <pc:sldMk cId="2637481266" sldId="256"/>
            <ac:spMk id="19" creationId="{5252A847-DE45-4FA3-A1F8-EEBEB845FF8E}"/>
          </ac:spMkLst>
        </pc:spChg>
      </pc:sldChg>
    </pc:docChg>
  </pc:docChgLst>
  <pc:docChgLst>
    <pc:chgData name="Louise Pezzaioli" userId="360b41a0-b242-48d2-b707-f5fa57585d53" providerId="ADAL" clId="{26F992EB-FC93-4751-B7DF-A8F21B482A43}"/>
    <pc:docChg chg="undo modSld">
      <pc:chgData name="Louise Pezzaioli" userId="360b41a0-b242-48d2-b707-f5fa57585d53" providerId="ADAL" clId="{26F992EB-FC93-4751-B7DF-A8F21B482A43}" dt="2018-11-29T12:02:13.084" v="86" actId="20577"/>
      <pc:docMkLst>
        <pc:docMk/>
      </pc:docMkLst>
      <pc:sldChg chg="modSp">
        <pc:chgData name="Louise Pezzaioli" userId="360b41a0-b242-48d2-b707-f5fa57585d53" providerId="ADAL" clId="{26F992EB-FC93-4751-B7DF-A8F21B482A43}" dt="2018-11-29T12:02:13.084" v="86" actId="20577"/>
        <pc:sldMkLst>
          <pc:docMk/>
          <pc:sldMk cId="2637481266" sldId="256"/>
        </pc:sldMkLst>
        <pc:spChg chg="mod">
          <ac:chgData name="Louise Pezzaioli" userId="360b41a0-b242-48d2-b707-f5fa57585d53" providerId="ADAL" clId="{26F992EB-FC93-4751-B7DF-A8F21B482A43}" dt="2018-11-29T12:02:13.084" v="86" actId="20577"/>
          <ac:spMkLst>
            <pc:docMk/>
            <pc:sldMk cId="2637481266" sldId="256"/>
            <ac:spMk id="19" creationId="{5252A847-DE45-4FA3-A1F8-EEBEB845FF8E}"/>
          </ac:spMkLst>
        </pc:spChg>
      </pc:sldChg>
    </pc:docChg>
  </pc:docChgLst>
  <pc:docChgLst>
    <pc:chgData name="Kyle Tidswell-Brown" userId="3518c4a0-5c99-4880-b127-cb60ccf11a39" providerId="ADAL" clId="{D14776F8-6205-4545-83F3-6F67C6C2CB51}"/>
    <pc:docChg chg="undo redo custSel addSld delSld modSld sldOrd">
      <pc:chgData name="Kyle Tidswell-Brown" userId="3518c4a0-5c99-4880-b127-cb60ccf11a39" providerId="ADAL" clId="{D14776F8-6205-4545-83F3-6F67C6C2CB51}" dt="2019-01-24T12:42:25.242" v="2158" actId="12788"/>
      <pc:docMkLst>
        <pc:docMk/>
      </pc:docMkLst>
      <pc:sldChg chg="modSp">
        <pc:chgData name="Kyle Tidswell-Brown" userId="3518c4a0-5c99-4880-b127-cb60ccf11a39" providerId="ADAL" clId="{D14776F8-6205-4545-83F3-6F67C6C2CB51}" dt="2019-01-24T12:40:41.205" v="2129"/>
        <pc:sldMkLst>
          <pc:docMk/>
          <pc:sldMk cId="2637481266" sldId="256"/>
        </pc:sldMkLst>
        <pc:spChg chg="mod">
          <ac:chgData name="Kyle Tidswell-Brown" userId="3518c4a0-5c99-4880-b127-cb60ccf11a39" providerId="ADAL" clId="{D14776F8-6205-4545-83F3-6F67C6C2CB51}" dt="2019-01-24T12:40:41.205" v="2129"/>
          <ac:spMkLst>
            <pc:docMk/>
            <pc:sldMk cId="2637481266" sldId="256"/>
            <ac:spMk id="19" creationId="{5252A847-DE45-4FA3-A1F8-EEBEB845FF8E}"/>
          </ac:spMkLst>
        </pc:spChg>
      </pc:sldChg>
      <pc:sldChg chg="addSp delSp modSp ord">
        <pc:chgData name="Kyle Tidswell-Brown" userId="3518c4a0-5c99-4880-b127-cb60ccf11a39" providerId="ADAL" clId="{D14776F8-6205-4545-83F3-6F67C6C2CB51}" dt="2019-01-24T12:19:06.890" v="1353" actId="20577"/>
        <pc:sldMkLst>
          <pc:docMk/>
          <pc:sldMk cId="636014570" sldId="314"/>
        </pc:sldMkLst>
        <pc:spChg chg="mod">
          <ac:chgData name="Kyle Tidswell-Brown" userId="3518c4a0-5c99-4880-b127-cb60ccf11a39" providerId="ADAL" clId="{D14776F8-6205-4545-83F3-6F67C6C2CB51}" dt="2019-01-24T12:19:06.890" v="1353" actId="20577"/>
          <ac:spMkLst>
            <pc:docMk/>
            <pc:sldMk cId="636014570" sldId="314"/>
            <ac:spMk id="19" creationId="{5252A847-DE45-4FA3-A1F8-EEBEB845FF8E}"/>
          </ac:spMkLst>
        </pc:spChg>
        <pc:graphicFrameChg chg="add del mod modGraphic">
          <ac:chgData name="Kyle Tidswell-Brown" userId="3518c4a0-5c99-4880-b127-cb60ccf11a39" providerId="ADAL" clId="{D14776F8-6205-4545-83F3-6F67C6C2CB51}" dt="2019-01-24T12:18:49.142" v="1340" actId="478"/>
          <ac:graphicFrameMkLst>
            <pc:docMk/>
            <pc:sldMk cId="636014570" sldId="314"/>
            <ac:graphicFrameMk id="2" creationId="{C7FD487D-43FE-4E17-8107-7B18FEF0DDA1}"/>
          </ac:graphicFrameMkLst>
        </pc:graphicFrameChg>
        <pc:graphicFrameChg chg="add mod modGraphic">
          <ac:chgData name="Kyle Tidswell-Brown" userId="3518c4a0-5c99-4880-b127-cb60ccf11a39" providerId="ADAL" clId="{D14776F8-6205-4545-83F3-6F67C6C2CB51}" dt="2019-01-24T12:18:41.775" v="1338" actId="20577"/>
          <ac:graphicFrameMkLst>
            <pc:docMk/>
            <pc:sldMk cId="636014570" sldId="314"/>
            <ac:graphicFrameMk id="6" creationId="{4AED8D87-57E5-4942-B15E-805B98AA61F9}"/>
          </ac:graphicFrameMkLst>
        </pc:graphicFrameChg>
      </pc:sldChg>
      <pc:sldChg chg="addSp delSp modSp">
        <pc:chgData name="Kyle Tidswell-Brown" userId="3518c4a0-5c99-4880-b127-cb60ccf11a39" providerId="ADAL" clId="{D14776F8-6205-4545-83F3-6F67C6C2CB51}" dt="2019-01-24T12:32:52.716" v="1789" actId="478"/>
        <pc:sldMkLst>
          <pc:docMk/>
          <pc:sldMk cId="1071900124" sldId="355"/>
        </pc:sldMkLst>
        <pc:spChg chg="add del mod">
          <ac:chgData name="Kyle Tidswell-Brown" userId="3518c4a0-5c99-4880-b127-cb60ccf11a39" providerId="ADAL" clId="{D14776F8-6205-4545-83F3-6F67C6C2CB51}" dt="2019-01-24T12:32:52.716" v="1789" actId="478"/>
          <ac:spMkLst>
            <pc:docMk/>
            <pc:sldMk cId="1071900124" sldId="355"/>
            <ac:spMk id="2" creationId="{D798581F-4A78-4CDB-AA92-356DCB8F4557}"/>
          </ac:spMkLst>
        </pc:spChg>
        <pc:spChg chg="mod">
          <ac:chgData name="Kyle Tidswell-Brown" userId="3518c4a0-5c99-4880-b127-cb60ccf11a39" providerId="ADAL" clId="{D14776F8-6205-4545-83F3-6F67C6C2CB51}" dt="2019-01-24T12:31:56.728" v="1773" actId="20577"/>
          <ac:spMkLst>
            <pc:docMk/>
            <pc:sldMk cId="1071900124" sldId="355"/>
            <ac:spMk id="19" creationId="{5252A847-DE45-4FA3-A1F8-EEBEB845FF8E}"/>
          </ac:spMkLst>
        </pc:spChg>
        <pc:graphicFrameChg chg="add mod modGraphic">
          <ac:chgData name="Kyle Tidswell-Brown" userId="3518c4a0-5c99-4880-b127-cb60ccf11a39" providerId="ADAL" clId="{D14776F8-6205-4545-83F3-6F67C6C2CB51}" dt="2019-01-24T12:32:42.900" v="1787" actId="20577"/>
          <ac:graphicFrameMkLst>
            <pc:docMk/>
            <pc:sldMk cId="1071900124" sldId="355"/>
            <ac:graphicFrameMk id="6" creationId="{D7CF651A-42E0-4541-A2B6-3D072642DD50}"/>
          </ac:graphicFrameMkLst>
        </pc:graphicFrameChg>
        <pc:picChg chg="add del mod">
          <ac:chgData name="Kyle Tidswell-Brown" userId="3518c4a0-5c99-4880-b127-cb60ccf11a39" providerId="ADAL" clId="{D14776F8-6205-4545-83F3-6F67C6C2CB51}" dt="2019-01-24T12:22:27.109" v="1518" actId="478"/>
          <ac:picMkLst>
            <pc:docMk/>
            <pc:sldMk cId="1071900124" sldId="355"/>
            <ac:picMk id="9" creationId="{2DAC9F9C-9398-4F7E-AB56-0E13970DFA7D}"/>
          </ac:picMkLst>
        </pc:picChg>
        <pc:picChg chg="add del mod">
          <ac:chgData name="Kyle Tidswell-Brown" userId="3518c4a0-5c99-4880-b127-cb60ccf11a39" providerId="ADAL" clId="{D14776F8-6205-4545-83F3-6F67C6C2CB51}" dt="2019-01-24T12:22:27.109" v="1518" actId="478"/>
          <ac:picMkLst>
            <pc:docMk/>
            <pc:sldMk cId="1071900124" sldId="355"/>
            <ac:picMk id="10" creationId="{CE2AB549-79D8-4FDD-94F7-D80D2C2BCEF5}"/>
          </ac:picMkLst>
        </pc:picChg>
        <pc:picChg chg="add del mod">
          <ac:chgData name="Kyle Tidswell-Brown" userId="3518c4a0-5c99-4880-b127-cb60ccf11a39" providerId="ADAL" clId="{D14776F8-6205-4545-83F3-6F67C6C2CB51}" dt="2019-01-24T12:22:27.109" v="1518" actId="478"/>
          <ac:picMkLst>
            <pc:docMk/>
            <pc:sldMk cId="1071900124" sldId="355"/>
            <ac:picMk id="11" creationId="{0821291C-91DA-4EED-AD59-446A96352AE9}"/>
          </ac:picMkLst>
        </pc:picChg>
        <pc:picChg chg="add mod">
          <ac:chgData name="Kyle Tidswell-Brown" userId="3518c4a0-5c99-4880-b127-cb60ccf11a39" providerId="ADAL" clId="{D14776F8-6205-4545-83F3-6F67C6C2CB51}" dt="2019-01-24T12:28:11.438" v="1708"/>
          <ac:picMkLst>
            <pc:docMk/>
            <pc:sldMk cId="1071900124" sldId="355"/>
            <ac:picMk id="12" creationId="{B86314D7-DD60-4EF5-ABB4-5CA038EB232D}"/>
          </ac:picMkLst>
        </pc:picChg>
        <pc:picChg chg="add mod">
          <ac:chgData name="Kyle Tidswell-Brown" userId="3518c4a0-5c99-4880-b127-cb60ccf11a39" providerId="ADAL" clId="{D14776F8-6205-4545-83F3-6F67C6C2CB51}" dt="2019-01-24T12:27:47.675" v="1701"/>
          <ac:picMkLst>
            <pc:docMk/>
            <pc:sldMk cId="1071900124" sldId="355"/>
            <ac:picMk id="13" creationId="{DB0C01EA-330B-49C6-B1A2-5A13AC51433D}"/>
          </ac:picMkLst>
        </pc:picChg>
        <pc:picChg chg="add mod">
          <ac:chgData name="Kyle Tidswell-Brown" userId="3518c4a0-5c99-4880-b127-cb60ccf11a39" providerId="ADAL" clId="{D14776F8-6205-4545-83F3-6F67C6C2CB51}" dt="2019-01-24T12:28:54.413" v="1723"/>
          <ac:picMkLst>
            <pc:docMk/>
            <pc:sldMk cId="1071900124" sldId="355"/>
            <ac:picMk id="14" creationId="{632A987E-5D16-44B8-9D5D-791F197C371A}"/>
          </ac:picMkLst>
        </pc:picChg>
      </pc:sldChg>
      <pc:sldChg chg="addSp modSp">
        <pc:chgData name="Kyle Tidswell-Brown" userId="3518c4a0-5c99-4880-b127-cb60ccf11a39" providerId="ADAL" clId="{D14776F8-6205-4545-83F3-6F67C6C2CB51}" dt="2019-01-24T11:50:37.629" v="630" actId="20577"/>
        <pc:sldMkLst>
          <pc:docMk/>
          <pc:sldMk cId="36917022" sldId="360"/>
        </pc:sldMkLst>
        <pc:spChg chg="add mod">
          <ac:chgData name="Kyle Tidswell-Brown" userId="3518c4a0-5c99-4880-b127-cb60ccf11a39" providerId="ADAL" clId="{D14776F8-6205-4545-83F3-6F67C6C2CB51}" dt="2019-01-24T11:50:37.629" v="630" actId="20577"/>
          <ac:spMkLst>
            <pc:docMk/>
            <pc:sldMk cId="36917022" sldId="360"/>
            <ac:spMk id="6" creationId="{12BC5BF0-9025-4CB4-BD6F-07B04DC502CC}"/>
          </ac:spMkLst>
        </pc:spChg>
        <pc:spChg chg="mod">
          <ac:chgData name="Kyle Tidswell-Brown" userId="3518c4a0-5c99-4880-b127-cb60ccf11a39" providerId="ADAL" clId="{D14776F8-6205-4545-83F3-6F67C6C2CB51}" dt="2019-01-24T11:49:26.932" v="559" actId="207"/>
          <ac:spMkLst>
            <pc:docMk/>
            <pc:sldMk cId="36917022" sldId="360"/>
            <ac:spMk id="19" creationId="{5252A847-DE45-4FA3-A1F8-EEBEB845FF8E}"/>
          </ac:spMkLst>
        </pc:spChg>
      </pc:sldChg>
      <pc:sldChg chg="modSp">
        <pc:chgData name="Kyle Tidswell-Brown" userId="3518c4a0-5c99-4880-b127-cb60ccf11a39" providerId="ADAL" clId="{D14776F8-6205-4545-83F3-6F67C6C2CB51}" dt="2019-01-24T12:41:14.696" v="2157" actId="20577"/>
        <pc:sldMkLst>
          <pc:docMk/>
          <pc:sldMk cId="332354265" sldId="366"/>
        </pc:sldMkLst>
        <pc:spChg chg="mod">
          <ac:chgData name="Kyle Tidswell-Brown" userId="3518c4a0-5c99-4880-b127-cb60ccf11a39" providerId="ADAL" clId="{D14776F8-6205-4545-83F3-6F67C6C2CB51}" dt="2019-01-24T12:41:14.696" v="2157" actId="20577"/>
          <ac:spMkLst>
            <pc:docMk/>
            <pc:sldMk cId="332354265" sldId="366"/>
            <ac:spMk id="19" creationId="{5252A847-DE45-4FA3-A1F8-EEBEB845FF8E}"/>
          </ac:spMkLst>
        </pc:spChg>
      </pc:sldChg>
      <pc:sldChg chg="addSp delSp modSp add">
        <pc:chgData name="Kyle Tidswell-Brown" userId="3518c4a0-5c99-4880-b127-cb60ccf11a39" providerId="ADAL" clId="{D14776F8-6205-4545-83F3-6F67C6C2CB51}" dt="2019-01-24T11:47:33.420" v="507" actId="14734"/>
        <pc:sldMkLst>
          <pc:docMk/>
          <pc:sldMk cId="3508684883" sldId="367"/>
        </pc:sldMkLst>
        <pc:graphicFrameChg chg="modGraphic">
          <ac:chgData name="Kyle Tidswell-Brown" userId="3518c4a0-5c99-4880-b127-cb60ccf11a39" providerId="ADAL" clId="{D14776F8-6205-4545-83F3-6F67C6C2CB51}" dt="2019-01-24T11:47:33.420" v="507" actId="14734"/>
          <ac:graphicFrameMkLst>
            <pc:docMk/>
            <pc:sldMk cId="3508684883" sldId="367"/>
            <ac:graphicFrameMk id="2" creationId="{ED5879D4-2673-4CBF-A8EC-0A0DAF140AB8}"/>
          </ac:graphicFrameMkLst>
        </pc:graphicFrameChg>
        <pc:cxnChg chg="add del mod">
          <ac:chgData name="Kyle Tidswell-Brown" userId="3518c4a0-5c99-4880-b127-cb60ccf11a39" providerId="ADAL" clId="{D14776F8-6205-4545-83F3-6F67C6C2CB51}" dt="2019-01-24T11:47:13.140" v="505" actId="478"/>
          <ac:cxnSpMkLst>
            <pc:docMk/>
            <pc:sldMk cId="3508684883" sldId="367"/>
            <ac:cxnSpMk id="4" creationId="{5401671F-B210-496B-8A5E-F2A8F1444871}"/>
          </ac:cxnSpMkLst>
        </pc:cxnChg>
        <pc:cxnChg chg="add del mod">
          <ac:chgData name="Kyle Tidswell-Brown" userId="3518c4a0-5c99-4880-b127-cb60ccf11a39" providerId="ADAL" clId="{D14776F8-6205-4545-83F3-6F67C6C2CB51}" dt="2019-01-24T11:47:13.140" v="505" actId="478"/>
          <ac:cxnSpMkLst>
            <pc:docMk/>
            <pc:sldMk cId="3508684883" sldId="367"/>
            <ac:cxnSpMk id="9" creationId="{9024FD36-7763-4D81-BBC0-091AE3009141}"/>
          </ac:cxnSpMkLst>
        </pc:cxnChg>
        <pc:cxnChg chg="add del mod">
          <ac:chgData name="Kyle Tidswell-Brown" userId="3518c4a0-5c99-4880-b127-cb60ccf11a39" providerId="ADAL" clId="{D14776F8-6205-4545-83F3-6F67C6C2CB51}" dt="2019-01-24T11:47:13.140" v="505" actId="478"/>
          <ac:cxnSpMkLst>
            <pc:docMk/>
            <pc:sldMk cId="3508684883" sldId="367"/>
            <ac:cxnSpMk id="12" creationId="{DAB3BACE-837B-4928-ABDC-F1C9D9003C73}"/>
          </ac:cxnSpMkLst>
        </pc:cxnChg>
      </pc:sldChg>
      <pc:sldChg chg="modSp add">
        <pc:chgData name="Kyle Tidswell-Brown" userId="3518c4a0-5c99-4880-b127-cb60ccf11a39" providerId="ADAL" clId="{D14776F8-6205-4545-83F3-6F67C6C2CB51}" dt="2019-01-24T11:48:58.869" v="554" actId="20577"/>
        <pc:sldMkLst>
          <pc:docMk/>
          <pc:sldMk cId="3781586590" sldId="369"/>
        </pc:sldMkLst>
        <pc:graphicFrameChg chg="modGraphic">
          <ac:chgData name="Kyle Tidswell-Brown" userId="3518c4a0-5c99-4880-b127-cb60ccf11a39" providerId="ADAL" clId="{D14776F8-6205-4545-83F3-6F67C6C2CB51}" dt="2019-01-24T11:48:58.869" v="554" actId="20577"/>
          <ac:graphicFrameMkLst>
            <pc:docMk/>
            <pc:sldMk cId="3781586590" sldId="369"/>
            <ac:graphicFrameMk id="2" creationId="{ED5879D4-2673-4CBF-A8EC-0A0DAF140AB8}"/>
          </ac:graphicFrameMkLst>
        </pc:graphicFrameChg>
      </pc:sldChg>
      <pc:sldChg chg="modSp add">
        <pc:chgData name="Kyle Tidswell-Brown" userId="3518c4a0-5c99-4880-b127-cb60ccf11a39" providerId="ADAL" clId="{D14776F8-6205-4545-83F3-6F67C6C2CB51}" dt="2019-01-24T11:51:14.634" v="699" actId="207"/>
        <pc:sldMkLst>
          <pc:docMk/>
          <pc:sldMk cId="3886525452" sldId="370"/>
        </pc:sldMkLst>
        <pc:spChg chg="mod">
          <ac:chgData name="Kyle Tidswell-Brown" userId="3518c4a0-5c99-4880-b127-cb60ccf11a39" providerId="ADAL" clId="{D14776F8-6205-4545-83F3-6F67C6C2CB51}" dt="2019-01-24T11:50:34.466" v="628" actId="20577"/>
          <ac:spMkLst>
            <pc:docMk/>
            <pc:sldMk cId="3886525452" sldId="370"/>
            <ac:spMk id="6" creationId="{12BC5BF0-9025-4CB4-BD6F-07B04DC502CC}"/>
          </ac:spMkLst>
        </pc:spChg>
        <pc:spChg chg="mod">
          <ac:chgData name="Kyle Tidswell-Brown" userId="3518c4a0-5c99-4880-b127-cb60ccf11a39" providerId="ADAL" clId="{D14776F8-6205-4545-83F3-6F67C6C2CB51}" dt="2019-01-24T11:51:14.634" v="699" actId="207"/>
          <ac:spMkLst>
            <pc:docMk/>
            <pc:sldMk cId="3886525452" sldId="370"/>
            <ac:spMk id="19" creationId="{5252A847-DE45-4FA3-A1F8-EEBEB845FF8E}"/>
          </ac:spMkLst>
        </pc:spChg>
      </pc:sldChg>
      <pc:sldChg chg="addSp delSp modSp add">
        <pc:chgData name="Kyle Tidswell-Brown" userId="3518c4a0-5c99-4880-b127-cb60ccf11a39" providerId="ADAL" clId="{D14776F8-6205-4545-83F3-6F67C6C2CB51}" dt="2019-01-24T11:58:31.627" v="949" actId="20577"/>
        <pc:sldMkLst>
          <pc:docMk/>
          <pc:sldMk cId="2359690463" sldId="371"/>
        </pc:sldMkLst>
        <pc:spChg chg="del">
          <ac:chgData name="Kyle Tidswell-Brown" userId="3518c4a0-5c99-4880-b127-cb60ccf11a39" providerId="ADAL" clId="{D14776F8-6205-4545-83F3-6F67C6C2CB51}" dt="2019-01-24T11:51:31.355" v="704" actId="478"/>
          <ac:spMkLst>
            <pc:docMk/>
            <pc:sldMk cId="2359690463" sldId="371"/>
            <ac:spMk id="6" creationId="{12BC5BF0-9025-4CB4-BD6F-07B04DC502CC}"/>
          </ac:spMkLst>
        </pc:spChg>
        <pc:spChg chg="mod">
          <ac:chgData name="Kyle Tidswell-Brown" userId="3518c4a0-5c99-4880-b127-cb60ccf11a39" providerId="ADAL" clId="{D14776F8-6205-4545-83F3-6F67C6C2CB51}" dt="2019-01-24T11:54:01.995" v="798" actId="20577"/>
          <ac:spMkLst>
            <pc:docMk/>
            <pc:sldMk cId="2359690463" sldId="371"/>
            <ac:spMk id="12" creationId="{DB539B41-316D-46FB-B2BA-F79F28C4ACE7}"/>
          </ac:spMkLst>
        </pc:spChg>
        <pc:spChg chg="mod">
          <ac:chgData name="Kyle Tidswell-Brown" userId="3518c4a0-5c99-4880-b127-cb60ccf11a39" providerId="ADAL" clId="{D14776F8-6205-4545-83F3-6F67C6C2CB51}" dt="2019-01-24T11:52:56.454" v="768" actId="20577"/>
          <ac:spMkLst>
            <pc:docMk/>
            <pc:sldMk cId="2359690463" sldId="371"/>
            <ac:spMk id="13" creationId="{F518F337-3B1F-45EC-9F06-FD5997EDC0A3}"/>
          </ac:spMkLst>
        </pc:spChg>
        <pc:spChg chg="mod">
          <ac:chgData name="Kyle Tidswell-Brown" userId="3518c4a0-5c99-4880-b127-cb60ccf11a39" providerId="ADAL" clId="{D14776F8-6205-4545-83F3-6F67C6C2CB51}" dt="2019-01-24T11:53:05.300" v="773" actId="20577"/>
          <ac:spMkLst>
            <pc:docMk/>
            <pc:sldMk cId="2359690463" sldId="371"/>
            <ac:spMk id="14" creationId="{B4C68BDE-5904-4853-A3F6-AAF2A7FAB2DD}"/>
          </ac:spMkLst>
        </pc:spChg>
        <pc:spChg chg="mod">
          <ac:chgData name="Kyle Tidswell-Brown" userId="3518c4a0-5c99-4880-b127-cb60ccf11a39" providerId="ADAL" clId="{D14776F8-6205-4545-83F3-6F67C6C2CB51}" dt="2019-01-24T11:53:19.449" v="779" actId="6549"/>
          <ac:spMkLst>
            <pc:docMk/>
            <pc:sldMk cId="2359690463" sldId="371"/>
            <ac:spMk id="15" creationId="{60FCF49C-795E-4C01-8487-2950F427A8DE}"/>
          </ac:spMkLst>
        </pc:spChg>
        <pc:spChg chg="mod">
          <ac:chgData name="Kyle Tidswell-Brown" userId="3518c4a0-5c99-4880-b127-cb60ccf11a39" providerId="ADAL" clId="{D14776F8-6205-4545-83F3-6F67C6C2CB51}" dt="2019-01-24T11:58:31.627" v="949" actId="20577"/>
          <ac:spMkLst>
            <pc:docMk/>
            <pc:sldMk cId="2359690463" sldId="371"/>
            <ac:spMk id="16" creationId="{EC885CBC-B69D-4AC0-BD53-44E28001613E}"/>
          </ac:spMkLst>
        </pc:spChg>
        <pc:spChg chg="mod">
          <ac:chgData name="Kyle Tidswell-Brown" userId="3518c4a0-5c99-4880-b127-cb60ccf11a39" providerId="ADAL" clId="{D14776F8-6205-4545-83F3-6F67C6C2CB51}" dt="2019-01-24T11:58:30.805" v="947" actId="20577"/>
          <ac:spMkLst>
            <pc:docMk/>
            <pc:sldMk cId="2359690463" sldId="371"/>
            <ac:spMk id="17" creationId="{FE172576-804A-4321-A2AD-ACCEBFF4100D}"/>
          </ac:spMkLst>
        </pc:spChg>
        <pc:spChg chg="mod">
          <ac:chgData name="Kyle Tidswell-Brown" userId="3518c4a0-5c99-4880-b127-cb60ccf11a39" providerId="ADAL" clId="{D14776F8-6205-4545-83F3-6F67C6C2CB51}" dt="2019-01-24T11:52:02.435" v="714" actId="207"/>
          <ac:spMkLst>
            <pc:docMk/>
            <pc:sldMk cId="2359690463" sldId="371"/>
            <ac:spMk id="19" creationId="{5252A847-DE45-4FA3-A1F8-EEBEB845FF8E}"/>
          </ac:spMkLst>
        </pc:spChg>
        <pc:grpChg chg="add mod">
          <ac:chgData name="Kyle Tidswell-Brown" userId="3518c4a0-5c99-4880-b127-cb60ccf11a39" providerId="ADAL" clId="{D14776F8-6205-4545-83F3-6F67C6C2CB51}" dt="2019-01-24T11:52:22.944" v="744" actId="1035"/>
          <ac:grpSpMkLst>
            <pc:docMk/>
            <pc:sldMk cId="2359690463" sldId="371"/>
            <ac:grpSpMk id="9" creationId="{9D06265D-4CA6-464B-B420-1B7E3F54F1D6}"/>
          </ac:grpSpMkLst>
        </pc:grpChg>
        <pc:grpChg chg="mod">
          <ac:chgData name="Kyle Tidswell-Brown" userId="3518c4a0-5c99-4880-b127-cb60ccf11a39" providerId="ADAL" clId="{D14776F8-6205-4545-83F3-6F67C6C2CB51}" dt="2019-01-24T11:52:18.742" v="734" actId="12788"/>
          <ac:grpSpMkLst>
            <pc:docMk/>
            <pc:sldMk cId="2359690463" sldId="371"/>
            <ac:grpSpMk id="10" creationId="{F0E160D6-A2FF-49FF-83E9-485998A259E6}"/>
          </ac:grpSpMkLst>
        </pc:grpChg>
        <pc:grpChg chg="mod">
          <ac:chgData name="Kyle Tidswell-Brown" userId="3518c4a0-5c99-4880-b127-cb60ccf11a39" providerId="ADAL" clId="{D14776F8-6205-4545-83F3-6F67C6C2CB51}" dt="2019-01-24T11:52:18.742" v="734" actId="12788"/>
          <ac:grpSpMkLst>
            <pc:docMk/>
            <pc:sldMk cId="2359690463" sldId="371"/>
            <ac:grpSpMk id="11" creationId="{B29012EF-1C21-4F01-9333-A09A8021CD4B}"/>
          </ac:grpSpMkLst>
        </pc:grpChg>
      </pc:sldChg>
      <pc:sldChg chg="addSp modSp add">
        <pc:chgData name="Kyle Tidswell-Brown" userId="3518c4a0-5c99-4880-b127-cb60ccf11a39" providerId="ADAL" clId="{D14776F8-6205-4545-83F3-6F67C6C2CB51}" dt="2019-01-24T11:57:25.087" v="936" actId="20577"/>
        <pc:sldMkLst>
          <pc:docMk/>
          <pc:sldMk cId="486815472" sldId="372"/>
        </pc:sldMkLst>
        <pc:spChg chg="mod">
          <ac:chgData name="Kyle Tidswell-Brown" userId="3518c4a0-5c99-4880-b127-cb60ccf11a39" providerId="ADAL" clId="{D14776F8-6205-4545-83F3-6F67C6C2CB51}" dt="2019-01-24T11:56:57.084" v="913" actId="207"/>
          <ac:spMkLst>
            <pc:docMk/>
            <pc:sldMk cId="486815472" sldId="372"/>
            <ac:spMk id="19" creationId="{5252A847-DE45-4FA3-A1F8-EEBEB845FF8E}"/>
          </ac:spMkLst>
        </pc:spChg>
        <pc:graphicFrameChg chg="add mod modGraphic">
          <ac:chgData name="Kyle Tidswell-Brown" userId="3518c4a0-5c99-4880-b127-cb60ccf11a39" providerId="ADAL" clId="{D14776F8-6205-4545-83F3-6F67C6C2CB51}" dt="2019-01-24T11:57:25.087" v="936" actId="20577"/>
          <ac:graphicFrameMkLst>
            <pc:docMk/>
            <pc:sldMk cId="486815472" sldId="372"/>
            <ac:graphicFrameMk id="6" creationId="{A6E72EC0-197B-42DC-9FEF-E870D218FD21}"/>
          </ac:graphicFrameMkLst>
        </pc:graphicFrameChg>
      </pc:sldChg>
      <pc:sldChg chg="addSp modSp add">
        <pc:chgData name="Kyle Tidswell-Brown" userId="3518c4a0-5c99-4880-b127-cb60ccf11a39" providerId="ADAL" clId="{D14776F8-6205-4545-83F3-6F67C6C2CB51}" dt="2019-01-24T12:02:57.061" v="1061" actId="207"/>
        <pc:sldMkLst>
          <pc:docMk/>
          <pc:sldMk cId="1652295474" sldId="373"/>
        </pc:sldMkLst>
        <pc:spChg chg="mod">
          <ac:chgData name="Kyle Tidswell-Brown" userId="3518c4a0-5c99-4880-b127-cb60ccf11a39" providerId="ADAL" clId="{D14776F8-6205-4545-83F3-6F67C6C2CB51}" dt="2019-01-24T11:59:52.163" v="969" actId="20577"/>
          <ac:spMkLst>
            <pc:docMk/>
            <pc:sldMk cId="1652295474" sldId="373"/>
            <ac:spMk id="19" creationId="{5252A847-DE45-4FA3-A1F8-EEBEB845FF8E}"/>
          </ac:spMkLst>
        </pc:spChg>
        <pc:graphicFrameChg chg="add mod modGraphic">
          <ac:chgData name="Kyle Tidswell-Brown" userId="3518c4a0-5c99-4880-b127-cb60ccf11a39" providerId="ADAL" clId="{D14776F8-6205-4545-83F3-6F67C6C2CB51}" dt="2019-01-24T12:02:57.061" v="1061" actId="207"/>
          <ac:graphicFrameMkLst>
            <pc:docMk/>
            <pc:sldMk cId="1652295474" sldId="373"/>
            <ac:graphicFrameMk id="6" creationId="{B16B42B1-CAAF-47E3-979B-092CEAC00B51}"/>
          </ac:graphicFrameMkLst>
        </pc:graphicFrameChg>
      </pc:sldChg>
      <pc:sldChg chg="modSp add">
        <pc:chgData name="Kyle Tidswell-Brown" userId="3518c4a0-5c99-4880-b127-cb60ccf11a39" providerId="ADAL" clId="{D14776F8-6205-4545-83F3-6F67C6C2CB51}" dt="2019-01-24T11:58:29.891" v="945" actId="20577"/>
        <pc:sldMkLst>
          <pc:docMk/>
          <pc:sldMk cId="1836741049" sldId="374"/>
        </pc:sldMkLst>
        <pc:spChg chg="mod">
          <ac:chgData name="Kyle Tidswell-Brown" userId="3518c4a0-5c99-4880-b127-cb60ccf11a39" providerId="ADAL" clId="{D14776F8-6205-4545-83F3-6F67C6C2CB51}" dt="2019-01-24T11:56:35.257" v="910" actId="20577"/>
          <ac:spMkLst>
            <pc:docMk/>
            <pc:sldMk cId="1836741049" sldId="374"/>
            <ac:spMk id="12" creationId="{DB539B41-316D-46FB-B2BA-F79F28C4ACE7}"/>
          </ac:spMkLst>
        </pc:spChg>
        <pc:spChg chg="mod">
          <ac:chgData name="Kyle Tidswell-Brown" userId="3518c4a0-5c99-4880-b127-cb60ccf11a39" providerId="ADAL" clId="{D14776F8-6205-4545-83F3-6F67C6C2CB51}" dt="2019-01-24T11:56:29.271" v="906" actId="20577"/>
          <ac:spMkLst>
            <pc:docMk/>
            <pc:sldMk cId="1836741049" sldId="374"/>
            <ac:spMk id="13" creationId="{F518F337-3B1F-45EC-9F06-FD5997EDC0A3}"/>
          </ac:spMkLst>
        </pc:spChg>
        <pc:spChg chg="mod">
          <ac:chgData name="Kyle Tidswell-Brown" userId="3518c4a0-5c99-4880-b127-cb60ccf11a39" providerId="ADAL" clId="{D14776F8-6205-4545-83F3-6F67C6C2CB51}" dt="2019-01-24T11:58:29.891" v="945" actId="20577"/>
          <ac:spMkLst>
            <pc:docMk/>
            <pc:sldMk cId="1836741049" sldId="374"/>
            <ac:spMk id="16" creationId="{EC885CBC-B69D-4AC0-BD53-44E28001613E}"/>
          </ac:spMkLst>
        </pc:spChg>
        <pc:spChg chg="mod">
          <ac:chgData name="Kyle Tidswell-Brown" userId="3518c4a0-5c99-4880-b127-cb60ccf11a39" providerId="ADAL" clId="{D14776F8-6205-4545-83F3-6F67C6C2CB51}" dt="2019-01-24T11:56:32.007" v="908" actId="20577"/>
          <ac:spMkLst>
            <pc:docMk/>
            <pc:sldMk cId="1836741049" sldId="374"/>
            <ac:spMk id="17" creationId="{FE172576-804A-4321-A2AD-ACCEBFF4100D}"/>
          </ac:spMkLst>
        </pc:spChg>
        <pc:spChg chg="mod">
          <ac:chgData name="Kyle Tidswell-Brown" userId="3518c4a0-5c99-4880-b127-cb60ccf11a39" providerId="ADAL" clId="{D14776F8-6205-4545-83F3-6F67C6C2CB51}" dt="2019-01-24T11:56:22.600" v="904" actId="20577"/>
          <ac:spMkLst>
            <pc:docMk/>
            <pc:sldMk cId="1836741049" sldId="374"/>
            <ac:spMk id="19" creationId="{5252A847-DE45-4FA3-A1F8-EEBEB845FF8E}"/>
          </ac:spMkLst>
        </pc:spChg>
      </pc:sldChg>
      <pc:sldChg chg="modSp add">
        <pc:chgData name="Kyle Tidswell-Brown" userId="3518c4a0-5c99-4880-b127-cb60ccf11a39" providerId="ADAL" clId="{D14776F8-6205-4545-83F3-6F67C6C2CB51}" dt="2019-01-24T11:59:20.741" v="962" actId="20577"/>
        <pc:sldMkLst>
          <pc:docMk/>
          <pc:sldMk cId="79216318" sldId="375"/>
        </pc:sldMkLst>
        <pc:graphicFrameChg chg="modGraphic">
          <ac:chgData name="Kyle Tidswell-Brown" userId="3518c4a0-5c99-4880-b127-cb60ccf11a39" providerId="ADAL" clId="{D14776F8-6205-4545-83F3-6F67C6C2CB51}" dt="2019-01-24T11:59:20.741" v="962" actId="20577"/>
          <ac:graphicFrameMkLst>
            <pc:docMk/>
            <pc:sldMk cId="79216318" sldId="375"/>
            <ac:graphicFrameMk id="6" creationId="{A6E72EC0-197B-42DC-9FEF-E870D218FD21}"/>
          </ac:graphicFrameMkLst>
        </pc:graphicFrameChg>
      </pc:sldChg>
      <pc:sldChg chg="add">
        <pc:chgData name="Kyle Tidswell-Brown" userId="3518c4a0-5c99-4880-b127-cb60ccf11a39" providerId="ADAL" clId="{D14776F8-6205-4545-83F3-6F67C6C2CB51}" dt="2019-01-24T12:02:32.611" v="1054"/>
        <pc:sldMkLst>
          <pc:docMk/>
          <pc:sldMk cId="3986360029" sldId="376"/>
        </pc:sldMkLst>
      </pc:sldChg>
      <pc:sldChg chg="addSp delSp modSp add ord">
        <pc:chgData name="Kyle Tidswell-Brown" userId="3518c4a0-5c99-4880-b127-cb60ccf11a39" providerId="ADAL" clId="{D14776F8-6205-4545-83F3-6F67C6C2CB51}" dt="2019-01-24T12:42:25.242" v="2158" actId="12788"/>
        <pc:sldMkLst>
          <pc:docMk/>
          <pc:sldMk cId="3364654574" sldId="377"/>
        </pc:sldMkLst>
        <pc:spChg chg="add del mod">
          <ac:chgData name="Kyle Tidswell-Brown" userId="3518c4a0-5c99-4880-b127-cb60ccf11a39" providerId="ADAL" clId="{D14776F8-6205-4545-83F3-6F67C6C2CB51}" dt="2019-01-24T12:37:09.687" v="1991" actId="478"/>
          <ac:spMkLst>
            <pc:docMk/>
            <pc:sldMk cId="3364654574" sldId="377"/>
            <ac:spMk id="3" creationId="{BCEAD53C-DBF7-4FB4-93FE-6507B5486465}"/>
          </ac:spMkLst>
        </pc:spChg>
        <pc:spChg chg="add del mod">
          <ac:chgData name="Kyle Tidswell-Brown" userId="3518c4a0-5c99-4880-b127-cb60ccf11a39" providerId="ADAL" clId="{D14776F8-6205-4545-83F3-6F67C6C2CB51}" dt="2019-01-24T12:39:11.967" v="2066"/>
          <ac:spMkLst>
            <pc:docMk/>
            <pc:sldMk cId="3364654574" sldId="377"/>
            <ac:spMk id="4" creationId="{6449ABA4-CF10-4168-AEAA-52A3A9B2FBAD}"/>
          </ac:spMkLst>
        </pc:spChg>
        <pc:spChg chg="add mod">
          <ac:chgData name="Kyle Tidswell-Brown" userId="3518c4a0-5c99-4880-b127-cb60ccf11a39" providerId="ADAL" clId="{D14776F8-6205-4545-83F3-6F67C6C2CB51}" dt="2019-01-24T12:38:54.188" v="2055" actId="20577"/>
          <ac:spMkLst>
            <pc:docMk/>
            <pc:sldMk cId="3364654574" sldId="377"/>
            <ac:spMk id="9" creationId="{57FB0007-3566-4DEB-9BB5-444BA389381B}"/>
          </ac:spMkLst>
        </pc:spChg>
        <pc:spChg chg="add mod">
          <ac:chgData name="Kyle Tidswell-Brown" userId="3518c4a0-5c99-4880-b127-cb60ccf11a39" providerId="ADAL" clId="{D14776F8-6205-4545-83F3-6F67C6C2CB51}" dt="2019-01-24T12:36:20.930" v="1947" actId="20577"/>
          <ac:spMkLst>
            <pc:docMk/>
            <pc:sldMk cId="3364654574" sldId="377"/>
            <ac:spMk id="10" creationId="{30B56682-A364-4897-BC92-F13DBA72B197}"/>
          </ac:spMkLst>
        </pc:spChg>
        <pc:spChg chg="mod">
          <ac:chgData name="Kyle Tidswell-Brown" userId="3518c4a0-5c99-4880-b127-cb60ccf11a39" providerId="ADAL" clId="{D14776F8-6205-4545-83F3-6F67C6C2CB51}" dt="2019-01-24T12:34:36.578" v="1922" actId="20577"/>
          <ac:spMkLst>
            <pc:docMk/>
            <pc:sldMk cId="3364654574" sldId="377"/>
            <ac:spMk id="12" creationId="{A01C8DBF-2200-40D6-B432-9064CB84B169}"/>
          </ac:spMkLst>
        </pc:spChg>
        <pc:spChg chg="add mod">
          <ac:chgData name="Kyle Tidswell-Brown" userId="3518c4a0-5c99-4880-b127-cb60ccf11a39" providerId="ADAL" clId="{D14776F8-6205-4545-83F3-6F67C6C2CB51}" dt="2019-01-24T12:34:39.530" v="1927" actId="20577"/>
          <ac:spMkLst>
            <pc:docMk/>
            <pc:sldMk cId="3364654574" sldId="377"/>
            <ac:spMk id="14" creationId="{6A017062-C7DA-4509-B76A-9A0F41FC38FB}"/>
          </ac:spMkLst>
        </pc:spChg>
        <pc:spChg chg="mod">
          <ac:chgData name="Kyle Tidswell-Brown" userId="3518c4a0-5c99-4880-b127-cb60ccf11a39" providerId="ADAL" clId="{D14776F8-6205-4545-83F3-6F67C6C2CB51}" dt="2019-01-24T12:39:23.534" v="2071" actId="20577"/>
          <ac:spMkLst>
            <pc:docMk/>
            <pc:sldMk cId="3364654574" sldId="377"/>
            <ac:spMk id="19" creationId="{5252A847-DE45-4FA3-A1F8-EEBEB845FF8E}"/>
          </ac:spMkLst>
        </pc:spChg>
        <pc:grpChg chg="add mod">
          <ac:chgData name="Kyle Tidswell-Brown" userId="3518c4a0-5c99-4880-b127-cb60ccf11a39" providerId="ADAL" clId="{D14776F8-6205-4545-83F3-6F67C6C2CB51}" dt="2019-01-24T12:42:25.242" v="2158" actId="12788"/>
          <ac:grpSpMkLst>
            <pc:docMk/>
            <pc:sldMk cId="3364654574" sldId="377"/>
            <ac:grpSpMk id="2" creationId="{8D41653E-BD89-4199-8B7E-15AB710CD7B2}"/>
          </ac:grpSpMkLst>
        </pc:grpChg>
        <pc:grpChg chg="add mod">
          <ac:chgData name="Kyle Tidswell-Brown" userId="3518c4a0-5c99-4880-b127-cb60ccf11a39" providerId="ADAL" clId="{D14776F8-6205-4545-83F3-6F67C6C2CB51}" dt="2019-01-24T12:34:11.584" v="1878" actId="12788"/>
          <ac:grpSpMkLst>
            <pc:docMk/>
            <pc:sldMk cId="3364654574" sldId="377"/>
            <ac:grpSpMk id="11" creationId="{9B6B0E2F-4D57-4AB1-A1FE-8F802E05F8A5}"/>
          </ac:grpSpMkLst>
        </pc:grpChg>
        <pc:picChg chg="add mod modCrop">
          <ac:chgData name="Kyle Tidswell-Brown" userId="3518c4a0-5c99-4880-b127-cb60ccf11a39" providerId="ADAL" clId="{D14776F8-6205-4545-83F3-6F67C6C2CB51}" dt="2019-01-24T12:35:02.832" v="1931" actId="18131"/>
          <ac:picMkLst>
            <pc:docMk/>
            <pc:sldMk cId="3364654574" sldId="377"/>
            <ac:picMk id="6" creationId="{ECDA213C-8A4F-451A-8A67-07BD8A78A776}"/>
          </ac:picMkLst>
        </pc:picChg>
        <pc:picChg chg="mod modCrop">
          <ac:chgData name="Kyle Tidswell-Brown" userId="3518c4a0-5c99-4880-b127-cb60ccf11a39" providerId="ADAL" clId="{D14776F8-6205-4545-83F3-6F67C6C2CB51}" dt="2019-01-24T12:34:50.687" v="1929" actId="18131"/>
          <ac:picMkLst>
            <pc:docMk/>
            <pc:sldMk cId="3364654574" sldId="377"/>
            <ac:picMk id="13" creationId="{52163D16-CB6D-4ACB-86FB-0D79A1A4C655}"/>
          </ac:picMkLst>
        </pc:picChg>
      </pc:sldChg>
      <pc:sldChg chg="delSp modSp add">
        <pc:chgData name="Kyle Tidswell-Brown" userId="3518c4a0-5c99-4880-b127-cb60ccf11a39" providerId="ADAL" clId="{D14776F8-6205-4545-83F3-6F67C6C2CB51}" dt="2019-01-24T12:19:43.792" v="1414" actId="478"/>
        <pc:sldMkLst>
          <pc:docMk/>
          <pc:sldMk cId="984267984" sldId="378"/>
        </pc:sldMkLst>
        <pc:spChg chg="mod">
          <ac:chgData name="Kyle Tidswell-Brown" userId="3518c4a0-5c99-4880-b127-cb60ccf11a39" providerId="ADAL" clId="{D14776F8-6205-4545-83F3-6F67C6C2CB51}" dt="2019-01-24T12:19:38.900" v="1412" actId="5793"/>
          <ac:spMkLst>
            <pc:docMk/>
            <pc:sldMk cId="984267984" sldId="378"/>
            <ac:spMk id="19" creationId="{5252A847-DE45-4FA3-A1F8-EEBEB845FF8E}"/>
          </ac:spMkLst>
        </pc:spChg>
        <pc:graphicFrameChg chg="del">
          <ac:chgData name="Kyle Tidswell-Brown" userId="3518c4a0-5c99-4880-b127-cb60ccf11a39" providerId="ADAL" clId="{D14776F8-6205-4545-83F3-6F67C6C2CB51}" dt="2019-01-24T12:19:43.792" v="1414" actId="478"/>
          <ac:graphicFrameMkLst>
            <pc:docMk/>
            <pc:sldMk cId="984267984" sldId="378"/>
            <ac:graphicFrameMk id="2" creationId="{C7FD487D-43FE-4E17-8107-7B18FEF0DDA1}"/>
          </ac:graphicFrameMkLst>
        </pc:graphicFrameChg>
      </pc:sldChg>
      <pc:sldChg chg="modSp add">
        <pc:chgData name="Kyle Tidswell-Brown" userId="3518c4a0-5c99-4880-b127-cb60ccf11a39" providerId="ADAL" clId="{D14776F8-6205-4545-83F3-6F67C6C2CB51}" dt="2019-01-24T12:20:42.035" v="1510" actId="20577"/>
        <pc:sldMkLst>
          <pc:docMk/>
          <pc:sldMk cId="114481741" sldId="379"/>
        </pc:sldMkLst>
        <pc:spChg chg="mod">
          <ac:chgData name="Kyle Tidswell-Brown" userId="3518c4a0-5c99-4880-b127-cb60ccf11a39" providerId="ADAL" clId="{D14776F8-6205-4545-83F3-6F67C6C2CB51}" dt="2019-01-24T12:20:18.681" v="1494" actId="20577"/>
          <ac:spMkLst>
            <pc:docMk/>
            <pc:sldMk cId="114481741" sldId="379"/>
            <ac:spMk id="19" creationId="{5252A847-DE45-4FA3-A1F8-EEBEB845FF8E}"/>
          </ac:spMkLst>
        </pc:spChg>
        <pc:graphicFrameChg chg="mod modGraphic">
          <ac:chgData name="Kyle Tidswell-Brown" userId="3518c4a0-5c99-4880-b127-cb60ccf11a39" providerId="ADAL" clId="{D14776F8-6205-4545-83F3-6F67C6C2CB51}" dt="2019-01-24T12:20:42.035" v="1510" actId="20577"/>
          <ac:graphicFrameMkLst>
            <pc:docMk/>
            <pc:sldMk cId="114481741" sldId="379"/>
            <ac:graphicFrameMk id="2" creationId="{C7FD487D-43FE-4E17-8107-7B18FEF0DDA1}"/>
          </ac:graphicFrameMkLst>
        </pc:graphicFrameChg>
        <pc:graphicFrameChg chg="mod">
          <ac:chgData name="Kyle Tidswell-Brown" userId="3518c4a0-5c99-4880-b127-cb60ccf11a39" providerId="ADAL" clId="{D14776F8-6205-4545-83F3-6F67C6C2CB51}" dt="2019-01-24T12:20:32.883" v="1496" actId="555"/>
          <ac:graphicFrameMkLst>
            <pc:docMk/>
            <pc:sldMk cId="114481741" sldId="379"/>
            <ac:graphicFrameMk id="6" creationId="{4AED8D87-57E5-4942-B15E-805B98AA61F9}"/>
          </ac:graphicFrameMkLst>
        </pc:graphicFrameChg>
      </pc:sldChg>
      <pc:sldChg chg="delSp modSp add">
        <pc:chgData name="Kyle Tidswell-Brown" userId="3518c4a0-5c99-4880-b127-cb60ccf11a39" providerId="ADAL" clId="{D14776F8-6205-4545-83F3-6F67C6C2CB51}" dt="2019-01-24T12:33:24.766" v="1850" actId="478"/>
        <pc:sldMkLst>
          <pc:docMk/>
          <pc:sldMk cId="3247221139" sldId="380"/>
        </pc:sldMkLst>
        <pc:spChg chg="del">
          <ac:chgData name="Kyle Tidswell-Brown" userId="3518c4a0-5c99-4880-b127-cb60ccf11a39" providerId="ADAL" clId="{D14776F8-6205-4545-83F3-6F67C6C2CB51}" dt="2019-01-24T12:33:24.766" v="1850" actId="478"/>
          <ac:spMkLst>
            <pc:docMk/>
            <pc:sldMk cId="3247221139" sldId="380"/>
            <ac:spMk id="2" creationId="{D798581F-4A78-4CDB-AA92-356DCB8F4557}"/>
          </ac:spMkLst>
        </pc:spChg>
        <pc:spChg chg="mod">
          <ac:chgData name="Kyle Tidswell-Brown" userId="3518c4a0-5c99-4880-b127-cb60ccf11a39" providerId="ADAL" clId="{D14776F8-6205-4545-83F3-6F67C6C2CB51}" dt="2019-01-24T12:33:22.412" v="1849" actId="207"/>
          <ac:spMkLst>
            <pc:docMk/>
            <pc:sldMk cId="3247221139" sldId="380"/>
            <ac:spMk id="19" creationId="{5252A847-DE45-4FA3-A1F8-EEBEB845FF8E}"/>
          </ac:spMkLst>
        </pc:spChg>
      </pc:sldChg>
      <pc:sldChg chg="modSp add">
        <pc:chgData name="Kyle Tidswell-Brown" userId="3518c4a0-5c99-4880-b127-cb60ccf11a39" providerId="ADAL" clId="{D14776F8-6205-4545-83F3-6F67C6C2CB51}" dt="2019-01-24T12:39:31.863" v="2079" actId="207"/>
        <pc:sldMkLst>
          <pc:docMk/>
          <pc:sldMk cId="528427849" sldId="381"/>
        </pc:sldMkLst>
        <pc:spChg chg="mod">
          <ac:chgData name="Kyle Tidswell-Brown" userId="3518c4a0-5c99-4880-b127-cb60ccf11a39" providerId="ADAL" clId="{D14776F8-6205-4545-83F3-6F67C6C2CB51}" dt="2019-01-24T12:39:31.863" v="2079" actId="207"/>
          <ac:spMkLst>
            <pc:docMk/>
            <pc:sldMk cId="528427849" sldId="381"/>
            <ac:spMk id="19" creationId="{5252A847-DE45-4FA3-A1F8-EEBEB845FF8E}"/>
          </ac:spMkLst>
        </pc:spChg>
      </pc:sldChg>
      <pc:sldChg chg="add">
        <pc:chgData name="Kyle Tidswell-Brown" userId="3518c4a0-5c99-4880-b127-cb60ccf11a39" providerId="ADAL" clId="{D14776F8-6205-4545-83F3-6F67C6C2CB51}" dt="2019-01-24T12:39:21.036" v="2070"/>
        <pc:sldMkLst>
          <pc:docMk/>
          <pc:sldMk cId="1989184555" sldId="382"/>
        </pc:sldMkLst>
      </pc:sldChg>
    </pc:docChg>
  </pc:docChgLst>
  <pc:docChgLst>
    <pc:chgData name="Ashleigh Sobol" userId="8430f2a2-602f-4dde-a79b-412efd9dd8bf" providerId="ADAL" clId="{4E762FB4-02C7-4155-A12A-4ED79F828FBE}"/>
    <pc:docChg chg="addSld delSld modSld sldOrd">
      <pc:chgData name="Ashleigh Sobol" userId="8430f2a2-602f-4dde-a79b-412efd9dd8bf" providerId="ADAL" clId="{4E762FB4-02C7-4155-A12A-4ED79F828FBE}" dt="2018-11-23T11:07:08.687" v="35" actId="207"/>
      <pc:docMkLst>
        <pc:docMk/>
      </pc:docMkLst>
      <pc:sldChg chg="modSp add del ord">
        <pc:chgData name="Ashleigh Sobol" userId="8430f2a2-602f-4dde-a79b-412efd9dd8bf" providerId="ADAL" clId="{4E762FB4-02C7-4155-A12A-4ED79F828FBE}" dt="2018-11-23T10:59:56.704" v="4"/>
        <pc:sldMkLst>
          <pc:docMk/>
          <pc:sldMk cId="2637481266" sldId="256"/>
        </pc:sldMkLst>
        <pc:spChg chg="mod">
          <ac:chgData name="Ashleigh Sobol" userId="8430f2a2-602f-4dde-a79b-412efd9dd8bf" providerId="ADAL" clId="{4E762FB4-02C7-4155-A12A-4ED79F828FBE}" dt="2018-11-23T10:59:56.704" v="4"/>
          <ac:spMkLst>
            <pc:docMk/>
            <pc:sldMk cId="2637481266" sldId="256"/>
            <ac:spMk id="7" creationId="{277FDC6C-B99A-4ED8-B341-A52126824B67}"/>
          </ac:spMkLst>
        </pc:spChg>
      </pc:sldChg>
      <pc:sldChg chg="modSp">
        <pc:chgData name="Ashleigh Sobol" userId="8430f2a2-602f-4dde-a79b-412efd9dd8bf" providerId="ADAL" clId="{4E762FB4-02C7-4155-A12A-4ED79F828FBE}" dt="2018-11-23T11:06:53.861" v="29" actId="115"/>
        <pc:sldMkLst>
          <pc:docMk/>
          <pc:sldMk cId="636014570" sldId="314"/>
        </pc:sldMkLst>
        <pc:spChg chg="mod">
          <ac:chgData name="Ashleigh Sobol" userId="8430f2a2-602f-4dde-a79b-412efd9dd8bf" providerId="ADAL" clId="{4E762FB4-02C7-4155-A12A-4ED79F828FBE}" dt="2018-11-23T10:59:56.704" v="4"/>
          <ac:spMkLst>
            <pc:docMk/>
            <pc:sldMk cId="636014570" sldId="314"/>
            <ac:spMk id="7" creationId="{84B107DC-B90C-4A45-B422-BA8DE29C2552}"/>
          </ac:spMkLst>
        </pc:spChg>
        <pc:spChg chg="mod">
          <ac:chgData name="Ashleigh Sobol" userId="8430f2a2-602f-4dde-a79b-412efd9dd8bf" providerId="ADAL" clId="{4E762FB4-02C7-4155-A12A-4ED79F828FBE}" dt="2018-11-23T11:06:53.861" v="29" actId="115"/>
          <ac:spMkLst>
            <pc:docMk/>
            <pc:sldMk cId="636014570" sldId="314"/>
            <ac:spMk id="19" creationId="{5252A847-DE45-4FA3-A1F8-EEBEB845FF8E}"/>
          </ac:spMkLst>
        </pc:spChg>
      </pc:sldChg>
      <pc:sldChg chg="modSp">
        <pc:chgData name="Ashleigh Sobol" userId="8430f2a2-602f-4dde-a79b-412efd9dd8bf" providerId="ADAL" clId="{4E762FB4-02C7-4155-A12A-4ED79F828FBE}" dt="2018-11-23T11:06:46.416" v="27" actId="115"/>
        <pc:sldMkLst>
          <pc:docMk/>
          <pc:sldMk cId="1071900124" sldId="355"/>
        </pc:sldMkLst>
        <pc:spChg chg="mod">
          <ac:chgData name="Ashleigh Sobol" userId="8430f2a2-602f-4dde-a79b-412efd9dd8bf" providerId="ADAL" clId="{4E762FB4-02C7-4155-A12A-4ED79F828FBE}" dt="2018-11-23T10:59:56.704" v="4"/>
          <ac:spMkLst>
            <pc:docMk/>
            <pc:sldMk cId="1071900124" sldId="355"/>
            <ac:spMk id="7" creationId="{F2267ACB-233E-41BC-B01B-8F3DC45483E4}"/>
          </ac:spMkLst>
        </pc:spChg>
        <pc:spChg chg="mod">
          <ac:chgData name="Ashleigh Sobol" userId="8430f2a2-602f-4dde-a79b-412efd9dd8bf" providerId="ADAL" clId="{4E762FB4-02C7-4155-A12A-4ED79F828FBE}" dt="2018-11-23T11:06:46.416" v="27" actId="115"/>
          <ac:spMkLst>
            <pc:docMk/>
            <pc:sldMk cId="1071900124" sldId="355"/>
            <ac:spMk id="19" creationId="{5252A847-DE45-4FA3-A1F8-EEBEB845FF8E}"/>
          </ac:spMkLst>
        </pc:spChg>
      </pc:sldChg>
      <pc:sldChg chg="modSp">
        <pc:chgData name="Ashleigh Sobol" userId="8430f2a2-602f-4dde-a79b-412efd9dd8bf" providerId="ADAL" clId="{4E762FB4-02C7-4155-A12A-4ED79F828FBE}" dt="2018-11-23T11:05:57.095" v="7" actId="115"/>
        <pc:sldMkLst>
          <pc:docMk/>
          <pc:sldMk cId="36917022" sldId="360"/>
        </pc:sldMkLst>
        <pc:spChg chg="mod">
          <ac:chgData name="Ashleigh Sobol" userId="8430f2a2-602f-4dde-a79b-412efd9dd8bf" providerId="ADAL" clId="{4E762FB4-02C7-4155-A12A-4ED79F828FBE}" dt="2018-11-23T10:59:56.704" v="4"/>
          <ac:spMkLst>
            <pc:docMk/>
            <pc:sldMk cId="36917022" sldId="360"/>
            <ac:spMk id="7" creationId="{B632E459-9B27-4467-B89C-78410207B713}"/>
          </ac:spMkLst>
        </pc:spChg>
        <pc:spChg chg="mod">
          <ac:chgData name="Ashleigh Sobol" userId="8430f2a2-602f-4dde-a79b-412efd9dd8bf" providerId="ADAL" clId="{4E762FB4-02C7-4155-A12A-4ED79F828FBE}" dt="2018-11-23T11:05:57.095" v="7" actId="115"/>
          <ac:spMkLst>
            <pc:docMk/>
            <pc:sldMk cId="36917022" sldId="360"/>
            <ac:spMk id="19" creationId="{5252A847-DE45-4FA3-A1F8-EEBEB845FF8E}"/>
          </ac:spMkLst>
        </pc:spChg>
      </pc:sldChg>
      <pc:sldChg chg="modSp add ord">
        <pc:chgData name="Ashleigh Sobol" userId="8430f2a2-602f-4dde-a79b-412efd9dd8bf" providerId="ADAL" clId="{4E762FB4-02C7-4155-A12A-4ED79F828FBE}" dt="2018-11-23T10:59:56.704" v="4"/>
        <pc:sldMkLst>
          <pc:docMk/>
          <pc:sldMk cId="332354265" sldId="366"/>
        </pc:sldMkLst>
        <pc:spChg chg="mod">
          <ac:chgData name="Ashleigh Sobol" userId="8430f2a2-602f-4dde-a79b-412efd9dd8bf" providerId="ADAL" clId="{4E762FB4-02C7-4155-A12A-4ED79F828FBE}" dt="2018-11-23T10:59:56.704" v="4"/>
          <ac:spMkLst>
            <pc:docMk/>
            <pc:sldMk cId="332354265" sldId="366"/>
            <ac:spMk id="7" creationId="{9C98043F-F327-469C-AFFD-8AE7F5773C62}"/>
          </ac:spMkLst>
        </pc:spChg>
      </pc:sldChg>
    </pc:docChg>
  </pc:docChgLst>
  <pc:docChgLst>
    <pc:chgData name="Lindsay Grix" userId="a678036f-2d88-407c-addb-d0af3fea6eec" providerId="ADAL" clId="{77DC8455-D5A8-44EA-865A-D1865883CCB0}"/>
    <pc:docChg chg="undo modSld">
      <pc:chgData name="Lindsay Grix" userId="a678036f-2d88-407c-addb-d0af3fea6eec" providerId="ADAL" clId="{77DC8455-D5A8-44EA-865A-D1865883CCB0}" dt="2019-01-08T09:11:13.865" v="3" actId="20577"/>
      <pc:docMkLst>
        <pc:docMk/>
      </pc:docMkLst>
      <pc:sldChg chg="modSp">
        <pc:chgData name="Lindsay Grix" userId="a678036f-2d88-407c-addb-d0af3fea6eec" providerId="ADAL" clId="{77DC8455-D5A8-44EA-865A-D1865883CCB0}" dt="2019-01-08T09:11:13.865" v="3" actId="20577"/>
        <pc:sldMkLst>
          <pc:docMk/>
          <pc:sldMk cId="2637481266" sldId="256"/>
        </pc:sldMkLst>
        <pc:spChg chg="mod">
          <ac:chgData name="Lindsay Grix" userId="a678036f-2d88-407c-addb-d0af3fea6eec" providerId="ADAL" clId="{77DC8455-D5A8-44EA-865A-D1865883CCB0}" dt="2019-01-08T09:11:13.865" v="3" actId="20577"/>
          <ac:spMkLst>
            <pc:docMk/>
            <pc:sldMk cId="2637481266" sldId="256"/>
            <ac:spMk id="19" creationId="{5252A847-DE45-4FA3-A1F8-EEBEB845FF8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18/02/2020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26868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18/02/2020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1174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18/02/2020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30399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18/02/2020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1466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43C518-2E58-4E98-8F61-29A47E1D445A}" type="datetimeFigureOut">
              <a:rPr lang="en-GB" smtClean="0"/>
              <a:t>18/02/2020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681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43C518-2E58-4E98-8F61-29A47E1D445A}" type="datetimeFigureOut">
              <a:rPr lang="en-GB" smtClean="0"/>
              <a:t>18/02/2020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09313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43C518-2E58-4E98-8F61-29A47E1D445A}" type="datetimeFigureOut">
              <a:rPr lang="en-GB" smtClean="0"/>
              <a:t>18/02/2020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3213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43C518-2E58-4E98-8F61-29A47E1D445A}" type="datetimeFigureOut">
              <a:rPr lang="en-GB" smtClean="0"/>
              <a:t>18/02/2020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23283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3C518-2E58-4E98-8F61-29A47E1D445A}" type="datetimeFigureOut">
              <a:rPr lang="en-GB" smtClean="0"/>
              <a:t>18/02/2020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13106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18/02/2020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3876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18/02/2020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4584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C518-2E58-4E98-8F61-29A47E1D445A}" type="datetimeFigureOut">
              <a:rPr lang="en-GB" smtClean="0"/>
              <a:t>18/02/2020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0018D-5503-4B9E-8996-530C5B2D4BAD}" type="slidenum">
              <a:rPr lang="en-GB" smtClean="0"/>
              <a:t>‹#›</a:t>
            </a:fld>
            <a:endParaRPr lang="en-GB"/>
          </a:p>
        </p:txBody>
      </p:sp>
    </p:spTree>
    <p:extLst>
      <p:ext uri="{BB962C8B-B14F-4D97-AF65-F5344CB8AC3E}">
        <p14:creationId xmlns:p14="http://schemas.microsoft.com/office/powerpoint/2010/main" val="425241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survey.zohopublic.eu/zs/V2BBWx"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classroomsecrets.co.uk/convert-metric-measures-year-6-measurement-resource-pack"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s://classroomsecrets.co.uk/category/maths/year-6/spring-block-4-converting-units/" TargetMode="External"/><Relationship Id="rId5" Type="http://schemas.openxmlformats.org/officeDocument/2006/relationships/hyperlink" Target="https://classroomsecrets.co.uk/content-domain-filter/?fwp_contentdomain=6m9" TargetMode="External"/><Relationship Id="rId4" Type="http://schemas.openxmlformats.org/officeDocument/2006/relationships/hyperlink" Target="https://classroomsecrets.co.uk/content-domain-filter/?fwp_contentdomain=6m5"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3ED7630-B510-4542-A0A1-7822AA3C9A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16" name="Group 15">
            <a:extLst>
              <a:ext uri="{FF2B5EF4-FFF2-40B4-BE49-F238E27FC236}">
                <a16:creationId xmlns:a16="http://schemas.microsoft.com/office/drawing/2014/main" id="{B31300A9-E3C5-4701-8EF1-45ED088A04DD}"/>
              </a:ext>
            </a:extLst>
          </p:cNvPr>
          <p:cNvGrpSpPr/>
          <p:nvPr/>
        </p:nvGrpSpPr>
        <p:grpSpPr>
          <a:xfrm>
            <a:off x="59531" y="6454317"/>
            <a:ext cx="1238534" cy="403683"/>
            <a:chOff x="68077" y="6454317"/>
            <a:chExt cx="1238534" cy="403683"/>
          </a:xfrm>
        </p:grpSpPr>
        <p:sp>
          <p:nvSpPr>
            <p:cNvPr id="17" name="TextBox 8">
              <a:extLst>
                <a:ext uri="{FF2B5EF4-FFF2-40B4-BE49-F238E27FC236}">
                  <a16:creationId xmlns:a16="http://schemas.microsoft.com/office/drawing/2014/main" id="{0F18B4CD-798D-4EA5-92CF-7A4BB6DD9812}"/>
                </a:ext>
              </a:extLst>
            </p:cNvPr>
            <p:cNvSpPr txBox="1"/>
            <p:nvPr/>
          </p:nvSpPr>
          <p:spPr>
            <a:xfrm>
              <a:off x="68077" y="6688723"/>
              <a:ext cx="1238534"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sz="500" dirty="0">
                  <a:latin typeface="Arial" panose="020B0604020202020204" pitchFamily="34" charset="0"/>
                  <a:cs typeface="Arial" panose="020B0604020202020204" pitchFamily="34" charset="0"/>
                </a:rPr>
                <a:t>© </a:t>
              </a:r>
              <a:r>
                <a:rPr lang="en-GB" sz="500" b="1" dirty="0">
                  <a:latin typeface="Century Gothic" panose="020B0502020202020204" pitchFamily="34" charset="0"/>
                  <a:cs typeface="Arial" panose="020B0604020202020204" pitchFamily="34" charset="0"/>
                </a:rPr>
                <a:t>Classroom Secrets Limited 2020</a:t>
              </a:r>
            </a:p>
          </p:txBody>
        </p:sp>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332" y="6454317"/>
              <a:ext cx="1174025" cy="278902"/>
            </a:xfrm>
            <a:prstGeom prst="rect">
              <a:avLst/>
            </a:prstGeom>
          </p:spPr>
        </p:pic>
      </p:grpSp>
      <p:sp>
        <p:nvSpPr>
          <p:cNvPr id="6" name="Rectangle 5">
            <a:extLst>
              <a:ext uri="{FF2B5EF4-FFF2-40B4-BE49-F238E27FC236}">
                <a16:creationId xmlns:a16="http://schemas.microsoft.com/office/drawing/2014/main" id="{CCE92187-091F-45D1-9A15-1C51230FB9F3}"/>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1600" b="1" u="sng">
                <a:solidFill>
                  <a:srgbClr val="E7E6E6">
                    <a:lumMod val="50000"/>
                  </a:srgbClr>
                </a:solidFill>
                <a:latin typeface="Century Gothic" panose="020B0502020202020204" pitchFamily="34" charset="0"/>
              </a:rPr>
              <a:t>LIFE/work balance</a:t>
            </a:r>
            <a:endParaRPr lang="en-GB" sz="1600" b="1">
              <a:solidFill>
                <a:srgbClr val="E7E6E6">
                  <a:lumMod val="25000"/>
                </a:srgbClr>
              </a:solidFill>
              <a:latin typeface="Century Gothic" panose="020B0502020202020204" pitchFamily="34" charset="0"/>
            </a:endParaRPr>
          </a:p>
          <a:p>
            <a:pPr lvl="0">
              <a:defRPr/>
            </a:pPr>
            <a:endParaRPr lang="en-GB" sz="1600" b="1">
              <a:solidFill>
                <a:prstClr val="black"/>
              </a:solidFill>
              <a:latin typeface="Century Gothic" panose="020B0502020202020204" pitchFamily="34" charset="0"/>
            </a:endParaRPr>
          </a:p>
          <a:p>
            <a:pPr lvl="0">
              <a:defRPr/>
            </a:pPr>
            <a:endParaRPr lang="en-GB" sz="1600" b="1">
              <a:solidFill>
                <a:prstClr val="black"/>
              </a:solidFill>
              <a:latin typeface="Century Gothic" panose="020B0502020202020204" pitchFamily="34" charset="0"/>
            </a:endParaRPr>
          </a:p>
          <a:p>
            <a:pPr lvl="0">
              <a:defRPr/>
            </a:pPr>
            <a:endParaRPr lang="en-GB" sz="1600" b="1">
              <a:solidFill>
                <a:prstClr val="black"/>
              </a:solidFill>
              <a:latin typeface="Century Gothic" panose="020B0502020202020204" pitchFamily="34" charset="0"/>
            </a:endParaRPr>
          </a:p>
          <a:p>
            <a:pPr lvl="0">
              <a:defRPr/>
            </a:pPr>
            <a:endParaRPr lang="en-GB" sz="1600" b="1">
              <a:solidFill>
                <a:prstClr val="black"/>
              </a:solidFill>
              <a:latin typeface="Century Gothic" panose="020B0502020202020204" pitchFamily="34" charset="0"/>
            </a:endParaRPr>
          </a:p>
          <a:p>
            <a:pPr lvl="0">
              <a:defRPr/>
            </a:pPr>
            <a:endParaRPr lang="en-GB" sz="1600" b="1">
              <a:solidFill>
                <a:prstClr val="black"/>
              </a:solidFill>
              <a:latin typeface="Century Gothic" panose="020B0502020202020204" pitchFamily="34" charset="0"/>
            </a:endParaRPr>
          </a:p>
          <a:p>
            <a:pPr lvl="0">
              <a:defRPr/>
            </a:pPr>
            <a:endParaRPr lang="en-GB" sz="1600" b="1">
              <a:solidFill>
                <a:prstClr val="black"/>
              </a:solidFill>
              <a:latin typeface="Century Gothic" panose="020B0502020202020204" pitchFamily="34" charset="0"/>
            </a:endParaRPr>
          </a:p>
          <a:p>
            <a:pPr lvl="0">
              <a:defRPr/>
            </a:pPr>
            <a:endParaRPr lang="en-GB" sz="1600" b="1">
              <a:solidFill>
                <a:prstClr val="black"/>
              </a:solidFill>
              <a:latin typeface="Century Gothic" panose="020B0502020202020204" pitchFamily="34" charset="0"/>
            </a:endParaRPr>
          </a:p>
          <a:p>
            <a:pPr lvl="0">
              <a:defRPr/>
            </a:pPr>
            <a:endParaRPr lang="en-GB" sz="1600" b="1">
              <a:solidFill>
                <a:prstClr val="black"/>
              </a:solidFill>
              <a:latin typeface="Century Gothic" panose="020B0502020202020204" pitchFamily="34" charset="0"/>
            </a:endParaRPr>
          </a:p>
          <a:p>
            <a:pPr lvl="0">
              <a:defRPr/>
            </a:pPr>
            <a:endParaRPr lang="en-GB" sz="1600" b="1">
              <a:solidFill>
                <a:prstClr val="black"/>
              </a:solidFill>
              <a:latin typeface="Century Gothic" panose="020B0502020202020204" pitchFamily="34" charset="0"/>
            </a:endParaRPr>
          </a:p>
          <a:p>
            <a:pPr lvl="0">
              <a:defRPr/>
            </a:pPr>
            <a:endParaRPr lang="en-GB" sz="1600" b="1">
              <a:solidFill>
                <a:prstClr val="black"/>
              </a:solidFill>
              <a:latin typeface="Century Gothic" panose="020B0502020202020204" pitchFamily="34" charset="0"/>
            </a:endParaRPr>
          </a:p>
          <a:p>
            <a:pPr lvl="0">
              <a:defRPr/>
            </a:pPr>
            <a:endParaRPr lang="en-GB" sz="1600" b="1">
              <a:solidFill>
                <a:prstClr val="black"/>
              </a:solidFill>
              <a:latin typeface="Century Gothic" panose="020B0502020202020204" pitchFamily="34" charset="0"/>
            </a:endParaRPr>
          </a:p>
          <a:p>
            <a:pPr lvl="0">
              <a:defRPr/>
            </a:pPr>
            <a:r>
              <a:rPr lang="en-GB" sz="1600" b="1">
                <a:solidFill>
                  <a:prstClr val="black"/>
                </a:solidFill>
                <a:latin typeface="Century Gothic" panose="020B0502020202020204" pitchFamily="34" charset="0"/>
              </a:rPr>
              <a:t>We have started a #</a:t>
            </a:r>
            <a:r>
              <a:rPr lang="en-GB" sz="1600" b="1" err="1">
                <a:solidFill>
                  <a:prstClr val="black"/>
                </a:solidFill>
                <a:latin typeface="Century Gothic" panose="020B0502020202020204" pitchFamily="34" charset="0"/>
              </a:rPr>
              <a:t>LIFEworkbalance</a:t>
            </a:r>
            <a:r>
              <a:rPr lang="en-GB" sz="1600" b="1">
                <a:solidFill>
                  <a:prstClr val="black"/>
                </a:solidFill>
                <a:latin typeface="Century Gothic" panose="020B0502020202020204" pitchFamily="34" charset="0"/>
              </a:rPr>
              <a:t> campaign and we need your help to complete our LIFE/work balance survey.</a:t>
            </a:r>
          </a:p>
          <a:p>
            <a:pPr lvl="0">
              <a:defRPr/>
            </a:pPr>
            <a:endParaRPr lang="en-GB" sz="1600" b="1">
              <a:solidFill>
                <a:prstClr val="black"/>
              </a:solidFill>
              <a:latin typeface="Century Gothic" panose="020B0502020202020204" pitchFamily="34" charset="0"/>
            </a:endParaRPr>
          </a:p>
          <a:p>
            <a:pPr lvl="0">
              <a:defRPr/>
            </a:pPr>
            <a:br>
              <a:rPr lang="en-GB" sz="1600" b="1">
                <a:solidFill>
                  <a:prstClr val="black"/>
                </a:solidFill>
                <a:latin typeface="Century Gothic" panose="020B0502020202020204" pitchFamily="34" charset="0"/>
              </a:rPr>
            </a:br>
            <a:r>
              <a:rPr lang="en-GB" sz="1600" b="1">
                <a:solidFill>
                  <a:prstClr val="black"/>
                </a:solidFill>
                <a:latin typeface="Century Gothic" panose="020B0502020202020204" pitchFamily="34" charset="0"/>
              </a:rPr>
              <a:t>We hope to publish the results soon, so please give 15 minutes of your time to help us get a true picture of school life.</a:t>
            </a:r>
          </a:p>
          <a:p>
            <a:pPr lvl="0">
              <a:defRPr/>
            </a:pPr>
            <a:endParaRPr lang="en-GB" sz="1600" b="1">
              <a:solidFill>
                <a:prstClr val="black"/>
              </a:solidFill>
              <a:latin typeface="Century Gothic" panose="020B0502020202020204" pitchFamily="34" charset="0"/>
            </a:endParaRPr>
          </a:p>
          <a:p>
            <a:pPr lvl="0">
              <a:defRPr/>
            </a:pPr>
            <a:endParaRPr lang="en-GB" sz="1600" b="1">
              <a:solidFill>
                <a:prstClr val="black"/>
              </a:solidFill>
              <a:latin typeface="Century Gothic" panose="020B0502020202020204" pitchFamily="34" charset="0"/>
            </a:endParaRPr>
          </a:p>
          <a:p>
            <a:pPr lvl="0">
              <a:defRPr/>
            </a:pPr>
            <a:r>
              <a:rPr lang="en-GB" sz="1600" b="1">
                <a:solidFill>
                  <a:prstClr val="black"/>
                </a:solidFill>
                <a:latin typeface="Century Gothic" panose="020B0502020202020204" pitchFamily="34" charset="0"/>
              </a:rPr>
              <a:t>Want to be a part of this campaign? Take the </a:t>
            </a:r>
            <a:r>
              <a:rPr lang="en-GB" sz="1600" b="1">
                <a:solidFill>
                  <a:prstClr val="black"/>
                </a:solidFill>
                <a:latin typeface="Century Gothic" panose="020B0502020202020204" pitchFamily="34" charset="0"/>
                <a:hlinkClick r:id="rId4"/>
              </a:rPr>
              <a:t>survey</a:t>
            </a:r>
            <a:r>
              <a:rPr lang="en-GB" sz="1600" b="1">
                <a:solidFill>
                  <a:prstClr val="black"/>
                </a:solidFill>
                <a:latin typeface="Century Gothic" panose="020B0502020202020204" pitchFamily="34" charset="0"/>
              </a:rPr>
              <a:t> on our website and share it with your colleagues!</a:t>
            </a:r>
            <a:endParaRPr lang="en-GB" sz="1600" b="1">
              <a:solidFill>
                <a:schemeClr val="tx1"/>
              </a:solidFill>
              <a:latin typeface="Century Gothic" panose="020B0502020202020204" pitchFamily="34" charset="0"/>
            </a:endParaRPr>
          </a:p>
          <a:p>
            <a:pPr lvl="0" algn="ctr"/>
            <a:endParaRPr lang="en-GB" sz="1600" b="1">
              <a:solidFill>
                <a:schemeClr val="tx1"/>
              </a:solidFill>
              <a:latin typeface="Century Gothic" panose="020B0502020202020204" pitchFamily="34" charset="0"/>
            </a:endParaRPr>
          </a:p>
        </p:txBody>
      </p:sp>
      <p:pic>
        <p:nvPicPr>
          <p:cNvPr id="24" name="Picture 23">
            <a:extLst>
              <a:ext uri="{FF2B5EF4-FFF2-40B4-BE49-F238E27FC236}">
                <a16:creationId xmlns:a16="http://schemas.microsoft.com/office/drawing/2014/main" id="{A8C5A431-127B-432D-86F6-B3D393621EE4}"/>
              </a:ext>
            </a:extLst>
          </p:cNvPr>
          <p:cNvPicPr>
            <a:picLocks noChangeAspect="1"/>
          </p:cNvPicPr>
          <p:nvPr/>
        </p:nvPicPr>
        <p:blipFill rotWithShape="1">
          <a:blip r:embed="rId5">
            <a:extLst>
              <a:ext uri="{28A0092B-C50C-407E-A947-70E740481C1C}">
                <a14:useLocalDpi xmlns:a14="http://schemas.microsoft.com/office/drawing/2010/main" val="0"/>
              </a:ext>
            </a:extLst>
          </a:blip>
          <a:srcRect t="23532" b="34296"/>
          <a:stretch/>
        </p:blipFill>
        <p:spPr>
          <a:xfrm>
            <a:off x="793488" y="744718"/>
            <a:ext cx="7557025" cy="2253006"/>
          </a:xfrm>
          <a:prstGeom prst="rect">
            <a:avLst/>
          </a:prstGeom>
        </p:spPr>
      </p:pic>
    </p:spTree>
    <p:extLst>
      <p:ext uri="{BB962C8B-B14F-4D97-AF65-F5344CB8AC3E}">
        <p14:creationId xmlns:p14="http://schemas.microsoft.com/office/powerpoint/2010/main" val="3844832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3</a:t>
            </a: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Complete the missing operation and measurement to convert between g and kg.</a:t>
            </a: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6" name="Table 5">
            <a:extLst>
              <a:ext uri="{FF2B5EF4-FFF2-40B4-BE49-F238E27FC236}">
                <a16:creationId xmlns:a16="http://schemas.microsoft.com/office/drawing/2014/main" id="{A6E72EC0-197B-42DC-9FEF-E870D218FD21}"/>
              </a:ext>
            </a:extLst>
          </p:cNvPr>
          <p:cNvGraphicFramePr>
            <a:graphicFrameLocks noGrp="1"/>
          </p:cNvGraphicFramePr>
          <p:nvPr>
            <p:extLst>
              <p:ext uri="{D42A27DB-BD31-4B8C-83A1-F6EECF244321}">
                <p14:modId xmlns:p14="http://schemas.microsoft.com/office/powerpoint/2010/main" val="3618073697"/>
              </p:ext>
            </p:extLst>
          </p:nvPr>
        </p:nvGraphicFramePr>
        <p:xfrm>
          <a:off x="1632555" y="3060653"/>
          <a:ext cx="5878890" cy="1052306"/>
        </p:xfrm>
        <a:graphic>
          <a:graphicData uri="http://schemas.openxmlformats.org/drawingml/2006/table">
            <a:tbl>
              <a:tblPr firstRow="1" bandRow="1">
                <a:tableStyleId>{5940675A-B579-460E-94D1-54222C63F5DA}</a:tableStyleId>
              </a:tblPr>
              <a:tblGrid>
                <a:gridCol w="1824000">
                  <a:extLst>
                    <a:ext uri="{9D8B030D-6E8A-4147-A177-3AD203B41FA5}">
                      <a16:colId xmlns:a16="http://schemas.microsoft.com/office/drawing/2014/main" val="4268724113"/>
                    </a:ext>
                  </a:extLst>
                </a:gridCol>
                <a:gridCol w="1052307">
                  <a:extLst>
                    <a:ext uri="{9D8B030D-6E8A-4147-A177-3AD203B41FA5}">
                      <a16:colId xmlns:a16="http://schemas.microsoft.com/office/drawing/2014/main" val="1825918711"/>
                    </a:ext>
                  </a:extLst>
                </a:gridCol>
                <a:gridCol w="561231">
                  <a:extLst>
                    <a:ext uri="{9D8B030D-6E8A-4147-A177-3AD203B41FA5}">
                      <a16:colId xmlns:a16="http://schemas.microsoft.com/office/drawing/2014/main" val="112906091"/>
                    </a:ext>
                  </a:extLst>
                </a:gridCol>
                <a:gridCol w="1220676">
                  <a:extLst>
                    <a:ext uri="{9D8B030D-6E8A-4147-A177-3AD203B41FA5}">
                      <a16:colId xmlns:a16="http://schemas.microsoft.com/office/drawing/2014/main" val="1823910635"/>
                    </a:ext>
                  </a:extLst>
                </a:gridCol>
                <a:gridCol w="1220676">
                  <a:extLst>
                    <a:ext uri="{9D8B030D-6E8A-4147-A177-3AD203B41FA5}">
                      <a16:colId xmlns:a16="http://schemas.microsoft.com/office/drawing/2014/main" val="3829094027"/>
                    </a:ext>
                  </a:extLst>
                </a:gridCol>
              </a:tblGrid>
              <a:tr h="771692">
                <a:tc rowSpan="2">
                  <a:txBody>
                    <a:bodyPr/>
                    <a:lstStyle/>
                    <a:p>
                      <a:pPr algn="ctr"/>
                      <a:r>
                        <a:rPr lang="en-US" sz="3200" b="1" i="0" dirty="0">
                          <a:latin typeface="Century Gothic" panose="020B0502020202020204" pitchFamily="34" charset="0"/>
                        </a:rPr>
                        <a:t>285g</a:t>
                      </a:r>
                    </a:p>
                  </a:txBody>
                  <a:tcPr marL="100584" marR="100584" marT="50292" marB="50292"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endParaRPr lang="en-US" sz="3200" b="1" i="0" dirty="0">
                        <a:solidFill>
                          <a:srgbClr val="FF0000"/>
                        </a:solidFill>
                        <a:latin typeface="Century Gothic" panose="020B0502020202020204" pitchFamily="34" charset="0"/>
                      </a:endParaRPr>
                    </a:p>
                  </a:txBody>
                  <a:tcPr marL="100584" marR="100584" marT="50292" marB="50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a:r>
                        <a:rPr lang="en-US" sz="3200" b="1" i="0" dirty="0">
                          <a:latin typeface="Century Gothic" panose="020B0502020202020204" pitchFamily="34" charset="0"/>
                        </a:rPr>
                        <a:t>=</a:t>
                      </a:r>
                    </a:p>
                  </a:txBody>
                  <a:tcPr marL="100584" marR="100584" marT="50292" marB="50292"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3200" b="1" i="0" dirty="0">
                        <a:solidFill>
                          <a:srgbClr val="FF0000"/>
                        </a:solidFill>
                        <a:latin typeface="Century Gothic" panose="020B0502020202020204" pitchFamily="34" charset="0"/>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lang="en-US" sz="3200" b="1" i="0" dirty="0">
                          <a:latin typeface="Century Gothic" panose="020B0502020202020204" pitchFamily="34" charset="0"/>
                        </a:rPr>
                        <a:t>kg</a:t>
                      </a:r>
                    </a:p>
                  </a:txBody>
                  <a:tcPr marL="100584" marR="100584" marT="50292" marB="50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82902311"/>
                  </a:ext>
                </a:extLst>
              </a:tr>
              <a:tr h="280614">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endParaRPr lang="en-US" sz="100" b="1" i="0" dirty="0">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a:p>
                  </a:txBody>
                  <a:tcPr/>
                </a:tc>
                <a:extLst>
                  <a:ext uri="{0D108BD9-81ED-4DB2-BD59-A6C34878D82A}">
                    <a16:rowId xmlns:a16="http://schemas.microsoft.com/office/drawing/2014/main" val="4021014430"/>
                  </a:ext>
                </a:extLst>
              </a:tr>
            </a:tbl>
          </a:graphicData>
        </a:graphic>
      </p:graphicFrame>
    </p:spTree>
    <p:extLst>
      <p:ext uri="{BB962C8B-B14F-4D97-AF65-F5344CB8AC3E}">
        <p14:creationId xmlns:p14="http://schemas.microsoft.com/office/powerpoint/2010/main" val="486815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3</a:t>
            </a: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Complete the missing operation and measurement to convert between g and kg.</a:t>
            </a: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6" name="Table 5">
            <a:extLst>
              <a:ext uri="{FF2B5EF4-FFF2-40B4-BE49-F238E27FC236}">
                <a16:creationId xmlns:a16="http://schemas.microsoft.com/office/drawing/2014/main" id="{A6E72EC0-197B-42DC-9FEF-E870D218FD21}"/>
              </a:ext>
            </a:extLst>
          </p:cNvPr>
          <p:cNvGraphicFramePr>
            <a:graphicFrameLocks noGrp="1"/>
          </p:cNvGraphicFramePr>
          <p:nvPr>
            <p:extLst>
              <p:ext uri="{D42A27DB-BD31-4B8C-83A1-F6EECF244321}">
                <p14:modId xmlns:p14="http://schemas.microsoft.com/office/powerpoint/2010/main" val="3953118612"/>
              </p:ext>
            </p:extLst>
          </p:nvPr>
        </p:nvGraphicFramePr>
        <p:xfrm>
          <a:off x="1632555" y="3060653"/>
          <a:ext cx="5878890" cy="1052306"/>
        </p:xfrm>
        <a:graphic>
          <a:graphicData uri="http://schemas.openxmlformats.org/drawingml/2006/table">
            <a:tbl>
              <a:tblPr firstRow="1" bandRow="1">
                <a:tableStyleId>{5940675A-B579-460E-94D1-54222C63F5DA}</a:tableStyleId>
              </a:tblPr>
              <a:tblGrid>
                <a:gridCol w="1824000">
                  <a:extLst>
                    <a:ext uri="{9D8B030D-6E8A-4147-A177-3AD203B41FA5}">
                      <a16:colId xmlns:a16="http://schemas.microsoft.com/office/drawing/2014/main" val="4268724113"/>
                    </a:ext>
                  </a:extLst>
                </a:gridCol>
                <a:gridCol w="1052307">
                  <a:extLst>
                    <a:ext uri="{9D8B030D-6E8A-4147-A177-3AD203B41FA5}">
                      <a16:colId xmlns:a16="http://schemas.microsoft.com/office/drawing/2014/main" val="1825918711"/>
                    </a:ext>
                  </a:extLst>
                </a:gridCol>
                <a:gridCol w="561231">
                  <a:extLst>
                    <a:ext uri="{9D8B030D-6E8A-4147-A177-3AD203B41FA5}">
                      <a16:colId xmlns:a16="http://schemas.microsoft.com/office/drawing/2014/main" val="112906091"/>
                    </a:ext>
                  </a:extLst>
                </a:gridCol>
                <a:gridCol w="1220676">
                  <a:extLst>
                    <a:ext uri="{9D8B030D-6E8A-4147-A177-3AD203B41FA5}">
                      <a16:colId xmlns:a16="http://schemas.microsoft.com/office/drawing/2014/main" val="1823910635"/>
                    </a:ext>
                  </a:extLst>
                </a:gridCol>
                <a:gridCol w="1220676">
                  <a:extLst>
                    <a:ext uri="{9D8B030D-6E8A-4147-A177-3AD203B41FA5}">
                      <a16:colId xmlns:a16="http://schemas.microsoft.com/office/drawing/2014/main" val="3829094027"/>
                    </a:ext>
                  </a:extLst>
                </a:gridCol>
              </a:tblGrid>
              <a:tr h="771692">
                <a:tc rowSpan="2">
                  <a:txBody>
                    <a:bodyPr/>
                    <a:lstStyle/>
                    <a:p>
                      <a:pPr algn="ctr"/>
                      <a:r>
                        <a:rPr lang="en-US" sz="3200" b="1" i="0" dirty="0">
                          <a:latin typeface="Century Gothic" panose="020B0502020202020204" pitchFamily="34" charset="0"/>
                        </a:rPr>
                        <a:t>285g</a:t>
                      </a:r>
                    </a:p>
                  </a:txBody>
                  <a:tcPr marL="100584" marR="100584" marT="50292" marB="50292"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n-US" sz="2400" b="1" i="0" dirty="0">
                          <a:solidFill>
                            <a:srgbClr val="FF0000"/>
                          </a:solidFill>
                          <a:latin typeface="Century Gothic" panose="020B0502020202020204" pitchFamily="34" charset="0"/>
                        </a:rPr>
                        <a:t>÷</a:t>
                      </a:r>
                    </a:p>
                    <a:p>
                      <a:pPr algn="ctr"/>
                      <a:r>
                        <a:rPr lang="en-US" sz="2400" b="1" i="0" dirty="0">
                          <a:solidFill>
                            <a:srgbClr val="FF0000"/>
                          </a:solidFill>
                          <a:latin typeface="Century Gothic" panose="020B0502020202020204" pitchFamily="34" charset="0"/>
                        </a:rPr>
                        <a:t>1,000</a:t>
                      </a:r>
                    </a:p>
                  </a:txBody>
                  <a:tcPr marL="100584" marR="100584" marT="50292" marB="502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a:r>
                        <a:rPr lang="en-US" sz="3200" b="1" i="0" dirty="0">
                          <a:latin typeface="Century Gothic" panose="020B0502020202020204" pitchFamily="34" charset="0"/>
                        </a:rPr>
                        <a:t>=</a:t>
                      </a:r>
                    </a:p>
                  </a:txBody>
                  <a:tcPr marL="100584" marR="100584" marT="50292" marB="50292"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200" b="1" i="0" dirty="0">
                          <a:solidFill>
                            <a:srgbClr val="FF0000"/>
                          </a:solidFill>
                          <a:latin typeface="Century Gothic" panose="020B0502020202020204" pitchFamily="34" charset="0"/>
                        </a:rPr>
                        <a:t>0.285</a:t>
                      </a: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lang="en-US" sz="3200" b="1" i="0" dirty="0">
                          <a:latin typeface="Century Gothic" panose="020B0502020202020204" pitchFamily="34" charset="0"/>
                        </a:rPr>
                        <a:t>kg</a:t>
                      </a:r>
                    </a:p>
                  </a:txBody>
                  <a:tcPr marL="100584" marR="100584" marT="50292" marB="5029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82902311"/>
                  </a:ext>
                </a:extLst>
              </a:tr>
              <a:tr h="280614">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endParaRPr lang="en-US" sz="100" b="1" i="0" dirty="0">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a:p>
                  </a:txBody>
                  <a:tcPr/>
                </a:tc>
                <a:extLst>
                  <a:ext uri="{0D108BD9-81ED-4DB2-BD59-A6C34878D82A}">
                    <a16:rowId xmlns:a16="http://schemas.microsoft.com/office/drawing/2014/main" val="4021014430"/>
                  </a:ext>
                </a:extLst>
              </a:tr>
            </a:tbl>
          </a:graphicData>
        </a:graphic>
      </p:graphicFrame>
    </p:spTree>
    <p:extLst>
      <p:ext uri="{BB962C8B-B14F-4D97-AF65-F5344CB8AC3E}">
        <p14:creationId xmlns:p14="http://schemas.microsoft.com/office/powerpoint/2010/main" val="79216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4</a:t>
            </a:r>
          </a:p>
          <a:p>
            <a:pPr lvl="0" algn="ctr"/>
            <a:endParaRPr lang="en-GB" sz="2000" b="1" dirty="0">
              <a:solidFill>
                <a:schemeClr val="tx1"/>
              </a:solidFill>
              <a:latin typeface="Century Gothic" panose="020B0502020202020204" pitchFamily="34" charset="0"/>
            </a:endParaRPr>
          </a:p>
          <a:p>
            <a:pPr lvl="0" algn="ctr" defTabSz="685800">
              <a:defRPr/>
            </a:pPr>
            <a:r>
              <a:rPr lang="en-GB" sz="2000" b="1" dirty="0">
                <a:solidFill>
                  <a:schemeClr val="tx1"/>
                </a:solidFill>
                <a:latin typeface="Century Gothic" panose="020B0502020202020204" pitchFamily="34" charset="0"/>
              </a:rPr>
              <a:t>Find and correct the errors in these conversions:</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6" name="Table 5">
            <a:extLst>
              <a:ext uri="{FF2B5EF4-FFF2-40B4-BE49-F238E27FC236}">
                <a16:creationId xmlns:a16="http://schemas.microsoft.com/office/drawing/2014/main" id="{B16B42B1-CAAF-47E3-979B-092CEAC00B51}"/>
              </a:ext>
            </a:extLst>
          </p:cNvPr>
          <p:cNvGraphicFramePr>
            <a:graphicFrameLocks noGrp="1"/>
          </p:cNvGraphicFramePr>
          <p:nvPr>
            <p:extLst>
              <p:ext uri="{D42A27DB-BD31-4B8C-83A1-F6EECF244321}">
                <p14:modId xmlns:p14="http://schemas.microsoft.com/office/powerpoint/2010/main" val="394142157"/>
              </p:ext>
            </p:extLst>
          </p:nvPr>
        </p:nvGraphicFramePr>
        <p:xfrm>
          <a:off x="1892373" y="2054007"/>
          <a:ext cx="5359255" cy="3092872"/>
        </p:xfrm>
        <a:graphic>
          <a:graphicData uri="http://schemas.openxmlformats.org/drawingml/2006/table">
            <a:tbl>
              <a:tblPr firstRow="1" bandRow="1">
                <a:tableStyleId>{5940675A-B579-460E-94D1-54222C63F5DA}</a:tableStyleId>
              </a:tblPr>
              <a:tblGrid>
                <a:gridCol w="713016">
                  <a:extLst>
                    <a:ext uri="{9D8B030D-6E8A-4147-A177-3AD203B41FA5}">
                      <a16:colId xmlns:a16="http://schemas.microsoft.com/office/drawing/2014/main" val="1817693290"/>
                    </a:ext>
                  </a:extLst>
                </a:gridCol>
                <a:gridCol w="1812952">
                  <a:extLst>
                    <a:ext uri="{9D8B030D-6E8A-4147-A177-3AD203B41FA5}">
                      <a16:colId xmlns:a16="http://schemas.microsoft.com/office/drawing/2014/main" val="4121098538"/>
                    </a:ext>
                  </a:extLst>
                </a:gridCol>
                <a:gridCol w="704844">
                  <a:extLst>
                    <a:ext uri="{9D8B030D-6E8A-4147-A177-3AD203B41FA5}">
                      <a16:colId xmlns:a16="http://schemas.microsoft.com/office/drawing/2014/main" val="170959852"/>
                    </a:ext>
                  </a:extLst>
                </a:gridCol>
                <a:gridCol w="2128443">
                  <a:extLst>
                    <a:ext uri="{9D8B030D-6E8A-4147-A177-3AD203B41FA5}">
                      <a16:colId xmlns:a16="http://schemas.microsoft.com/office/drawing/2014/main" val="227259664"/>
                    </a:ext>
                  </a:extLst>
                </a:gridCol>
              </a:tblGrid>
              <a:tr h="773218">
                <a:tc>
                  <a:txBody>
                    <a:bodyPr/>
                    <a:lstStyle/>
                    <a:p>
                      <a:pPr algn="ctr"/>
                      <a:r>
                        <a:rPr lang="en-US" sz="2500" b="1" i="0" dirty="0">
                          <a:latin typeface="Century Gothic" panose="020B0502020202020204" pitchFamily="34" charset="0"/>
                        </a:rPr>
                        <a:t>A.</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1,565g</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1.565kg</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099097265"/>
                  </a:ext>
                </a:extLst>
              </a:tr>
              <a:tr h="773218">
                <a:tc>
                  <a:txBody>
                    <a:bodyPr/>
                    <a:lstStyle/>
                    <a:p>
                      <a:pPr algn="ctr"/>
                      <a:r>
                        <a:rPr lang="en-US" sz="2500" b="1" i="0" dirty="0">
                          <a:latin typeface="Century Gothic" panose="020B0502020202020204" pitchFamily="34" charset="0"/>
                        </a:rPr>
                        <a:t>B.</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2.35L</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solidFill>
                            <a:schemeClr val="tx1"/>
                          </a:solidFill>
                          <a:latin typeface="Century Gothic" panose="020B0502020202020204" pitchFamily="34" charset="0"/>
                        </a:rPr>
                        <a:t>235ml</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306213550"/>
                  </a:ext>
                </a:extLst>
              </a:tr>
              <a:tr h="773218">
                <a:tc>
                  <a:txBody>
                    <a:bodyPr/>
                    <a:lstStyle/>
                    <a:p>
                      <a:pPr algn="ctr"/>
                      <a:r>
                        <a:rPr lang="en-US" sz="2500" b="1" i="0" dirty="0">
                          <a:latin typeface="Century Gothic" panose="020B0502020202020204" pitchFamily="34" charset="0"/>
                        </a:rPr>
                        <a:t>C.</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15cm</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solidFill>
                            <a:schemeClr val="tx1"/>
                          </a:solidFill>
                          <a:latin typeface="Century Gothic" panose="020B0502020202020204" pitchFamily="34" charset="0"/>
                        </a:rPr>
                        <a:t>150mm</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43613426"/>
                  </a:ext>
                </a:extLst>
              </a:tr>
              <a:tr h="773218">
                <a:tc>
                  <a:txBody>
                    <a:bodyPr/>
                    <a:lstStyle/>
                    <a:p>
                      <a:pPr algn="ctr"/>
                      <a:r>
                        <a:rPr lang="en-US" sz="2500" b="1" i="0" dirty="0">
                          <a:latin typeface="Century Gothic" panose="020B0502020202020204" pitchFamily="34" charset="0"/>
                        </a:rPr>
                        <a:t>D.</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1,500mm</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solidFill>
                            <a:schemeClr val="tx1"/>
                          </a:solidFill>
                          <a:latin typeface="Century Gothic" panose="020B0502020202020204" pitchFamily="34" charset="0"/>
                        </a:rPr>
                        <a:t>1.05m</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541227324"/>
                  </a:ext>
                </a:extLst>
              </a:tr>
            </a:tbl>
          </a:graphicData>
        </a:graphic>
      </p:graphicFrame>
    </p:spTree>
    <p:extLst>
      <p:ext uri="{BB962C8B-B14F-4D97-AF65-F5344CB8AC3E}">
        <p14:creationId xmlns:p14="http://schemas.microsoft.com/office/powerpoint/2010/main" val="1652295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4</a:t>
            </a:r>
          </a:p>
          <a:p>
            <a:pPr lvl="0" algn="ctr"/>
            <a:endParaRPr lang="en-GB" sz="2000" b="1" dirty="0">
              <a:solidFill>
                <a:schemeClr val="tx1"/>
              </a:solidFill>
              <a:latin typeface="Century Gothic" panose="020B0502020202020204" pitchFamily="34" charset="0"/>
            </a:endParaRPr>
          </a:p>
          <a:p>
            <a:pPr lvl="0" algn="ctr" defTabSz="685800">
              <a:defRPr/>
            </a:pPr>
            <a:r>
              <a:rPr lang="en-GB" sz="2000" b="1" dirty="0">
                <a:solidFill>
                  <a:schemeClr val="tx1"/>
                </a:solidFill>
                <a:latin typeface="Century Gothic" panose="020B0502020202020204" pitchFamily="34" charset="0"/>
              </a:rPr>
              <a:t>Find and correct the errors in these conversions:</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6" name="Table 5">
            <a:extLst>
              <a:ext uri="{FF2B5EF4-FFF2-40B4-BE49-F238E27FC236}">
                <a16:creationId xmlns:a16="http://schemas.microsoft.com/office/drawing/2014/main" id="{B16B42B1-CAAF-47E3-979B-092CEAC00B51}"/>
              </a:ext>
            </a:extLst>
          </p:cNvPr>
          <p:cNvGraphicFramePr>
            <a:graphicFrameLocks noGrp="1"/>
          </p:cNvGraphicFramePr>
          <p:nvPr>
            <p:extLst>
              <p:ext uri="{D42A27DB-BD31-4B8C-83A1-F6EECF244321}">
                <p14:modId xmlns:p14="http://schemas.microsoft.com/office/powerpoint/2010/main" val="895037179"/>
              </p:ext>
            </p:extLst>
          </p:nvPr>
        </p:nvGraphicFramePr>
        <p:xfrm>
          <a:off x="1892373" y="2054007"/>
          <a:ext cx="5359255" cy="3092872"/>
        </p:xfrm>
        <a:graphic>
          <a:graphicData uri="http://schemas.openxmlformats.org/drawingml/2006/table">
            <a:tbl>
              <a:tblPr firstRow="1" bandRow="1">
                <a:tableStyleId>{5940675A-B579-460E-94D1-54222C63F5DA}</a:tableStyleId>
              </a:tblPr>
              <a:tblGrid>
                <a:gridCol w="713016">
                  <a:extLst>
                    <a:ext uri="{9D8B030D-6E8A-4147-A177-3AD203B41FA5}">
                      <a16:colId xmlns:a16="http://schemas.microsoft.com/office/drawing/2014/main" val="1817693290"/>
                    </a:ext>
                  </a:extLst>
                </a:gridCol>
                <a:gridCol w="1812952">
                  <a:extLst>
                    <a:ext uri="{9D8B030D-6E8A-4147-A177-3AD203B41FA5}">
                      <a16:colId xmlns:a16="http://schemas.microsoft.com/office/drawing/2014/main" val="4121098538"/>
                    </a:ext>
                  </a:extLst>
                </a:gridCol>
                <a:gridCol w="704844">
                  <a:extLst>
                    <a:ext uri="{9D8B030D-6E8A-4147-A177-3AD203B41FA5}">
                      <a16:colId xmlns:a16="http://schemas.microsoft.com/office/drawing/2014/main" val="170959852"/>
                    </a:ext>
                  </a:extLst>
                </a:gridCol>
                <a:gridCol w="2128443">
                  <a:extLst>
                    <a:ext uri="{9D8B030D-6E8A-4147-A177-3AD203B41FA5}">
                      <a16:colId xmlns:a16="http://schemas.microsoft.com/office/drawing/2014/main" val="227259664"/>
                    </a:ext>
                  </a:extLst>
                </a:gridCol>
              </a:tblGrid>
              <a:tr h="773218">
                <a:tc>
                  <a:txBody>
                    <a:bodyPr/>
                    <a:lstStyle/>
                    <a:p>
                      <a:pPr algn="ctr"/>
                      <a:r>
                        <a:rPr lang="en-US" sz="2500" b="1" i="0" dirty="0">
                          <a:latin typeface="Century Gothic" panose="020B0502020202020204" pitchFamily="34" charset="0"/>
                        </a:rPr>
                        <a:t>A.</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1,565g</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1.565kg</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099097265"/>
                  </a:ext>
                </a:extLst>
              </a:tr>
              <a:tr h="773218">
                <a:tc>
                  <a:txBody>
                    <a:bodyPr/>
                    <a:lstStyle/>
                    <a:p>
                      <a:pPr algn="ctr"/>
                      <a:r>
                        <a:rPr lang="en-US" sz="2500" b="1" i="0" dirty="0">
                          <a:latin typeface="Century Gothic" panose="020B0502020202020204" pitchFamily="34" charset="0"/>
                        </a:rPr>
                        <a:t>B.</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2.35L</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solidFill>
                            <a:srgbClr val="FF0000"/>
                          </a:solidFill>
                          <a:latin typeface="Century Gothic" panose="020B0502020202020204" pitchFamily="34" charset="0"/>
                        </a:rPr>
                        <a:t>2,350ml</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306213550"/>
                  </a:ext>
                </a:extLst>
              </a:tr>
              <a:tr h="773218">
                <a:tc>
                  <a:txBody>
                    <a:bodyPr/>
                    <a:lstStyle/>
                    <a:p>
                      <a:pPr algn="ctr"/>
                      <a:r>
                        <a:rPr lang="en-US" sz="2500" b="1" i="0" dirty="0">
                          <a:latin typeface="Century Gothic" panose="020B0502020202020204" pitchFamily="34" charset="0"/>
                        </a:rPr>
                        <a:t>C.</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15cm</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solidFill>
                            <a:schemeClr val="tx1"/>
                          </a:solidFill>
                          <a:latin typeface="Century Gothic" panose="020B0502020202020204" pitchFamily="34" charset="0"/>
                        </a:rPr>
                        <a:t>150mm</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43613426"/>
                  </a:ext>
                </a:extLst>
              </a:tr>
              <a:tr h="773218">
                <a:tc>
                  <a:txBody>
                    <a:bodyPr/>
                    <a:lstStyle/>
                    <a:p>
                      <a:pPr algn="ctr"/>
                      <a:r>
                        <a:rPr lang="en-US" sz="2500" b="1" i="0" dirty="0">
                          <a:latin typeface="Century Gothic" panose="020B0502020202020204" pitchFamily="34" charset="0"/>
                        </a:rPr>
                        <a:t>D.</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1,500mm</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latin typeface="Century Gothic" panose="020B0502020202020204" pitchFamily="34" charset="0"/>
                        </a:rPr>
                        <a:t>=</a:t>
                      </a:r>
                    </a:p>
                  </a:txBody>
                  <a:tcPr marL="185159" marR="185159" marT="92578" marB="9257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500" b="1" i="0" dirty="0">
                          <a:solidFill>
                            <a:srgbClr val="FF0000"/>
                          </a:solidFill>
                          <a:latin typeface="Century Gothic" panose="020B0502020202020204" pitchFamily="34" charset="0"/>
                        </a:rPr>
                        <a:t>1.5m</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541227324"/>
                  </a:ext>
                </a:extLst>
              </a:tr>
            </a:tbl>
          </a:graphicData>
        </a:graphic>
      </p:graphicFrame>
    </p:spTree>
    <p:extLst>
      <p:ext uri="{BB962C8B-B14F-4D97-AF65-F5344CB8AC3E}">
        <p14:creationId xmlns:p14="http://schemas.microsoft.com/office/powerpoint/2010/main" val="3986360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u="sng" dirty="0">
              <a:solidFill>
                <a:schemeClr val="tx1"/>
              </a:solidFill>
              <a:latin typeface="Century Gothic" panose="020B0502020202020204" pitchFamily="34" charset="0"/>
            </a:endParaRPr>
          </a:p>
          <a:p>
            <a:pPr lvl="0" algn="ctr" defTabSz="514350">
              <a:defRPr/>
            </a:pPr>
            <a:r>
              <a:rPr lang="en-GB" sz="2000" b="1" dirty="0">
                <a:solidFill>
                  <a:schemeClr val="tx1"/>
                </a:solidFill>
                <a:latin typeface="Century Gothic" panose="020B0502020202020204" pitchFamily="34" charset="0"/>
              </a:rPr>
              <a:t>Roland thinks that he walked the farthest on Wednesday. </a:t>
            </a:r>
            <a:br>
              <a:rPr lang="en-GB" sz="2000" b="1" dirty="0">
                <a:solidFill>
                  <a:schemeClr val="tx1"/>
                </a:solidFill>
                <a:latin typeface="Century Gothic" panose="020B0502020202020204" pitchFamily="34" charset="0"/>
              </a:rPr>
            </a:b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Do you agree? Explain why.</a:t>
            </a:r>
          </a:p>
          <a:p>
            <a:pPr lvl="0" algn="ctr"/>
            <a:endParaRPr lang="en-GB" sz="2000" b="1" u="sng"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6" name="Table 5">
            <a:extLst>
              <a:ext uri="{FF2B5EF4-FFF2-40B4-BE49-F238E27FC236}">
                <a16:creationId xmlns:a16="http://schemas.microsoft.com/office/drawing/2014/main" id="{4AED8D87-57E5-4942-B15E-805B98AA61F9}"/>
              </a:ext>
            </a:extLst>
          </p:cNvPr>
          <p:cNvGraphicFramePr>
            <a:graphicFrameLocks noGrp="1"/>
          </p:cNvGraphicFramePr>
          <p:nvPr>
            <p:extLst>
              <p:ext uri="{D42A27DB-BD31-4B8C-83A1-F6EECF244321}">
                <p14:modId xmlns:p14="http://schemas.microsoft.com/office/powerpoint/2010/main" val="2930155698"/>
              </p:ext>
            </p:extLst>
          </p:nvPr>
        </p:nvGraphicFramePr>
        <p:xfrm>
          <a:off x="1903609" y="1512461"/>
          <a:ext cx="5336782" cy="2949613"/>
        </p:xfrm>
        <a:graphic>
          <a:graphicData uri="http://schemas.openxmlformats.org/drawingml/2006/table">
            <a:tbl>
              <a:tblPr firstRow="1" bandRow="1">
                <a:tableStyleId>{5940675A-B579-460E-94D1-54222C63F5DA}</a:tableStyleId>
              </a:tblPr>
              <a:tblGrid>
                <a:gridCol w="929539">
                  <a:extLst>
                    <a:ext uri="{9D8B030D-6E8A-4147-A177-3AD203B41FA5}">
                      <a16:colId xmlns:a16="http://schemas.microsoft.com/office/drawing/2014/main" val="4048870268"/>
                    </a:ext>
                  </a:extLst>
                </a:gridCol>
                <a:gridCol w="1469081">
                  <a:extLst>
                    <a:ext uri="{9D8B030D-6E8A-4147-A177-3AD203B41FA5}">
                      <a16:colId xmlns:a16="http://schemas.microsoft.com/office/drawing/2014/main" val="1578674211"/>
                    </a:ext>
                  </a:extLst>
                </a:gridCol>
                <a:gridCol w="1469081">
                  <a:extLst>
                    <a:ext uri="{9D8B030D-6E8A-4147-A177-3AD203B41FA5}">
                      <a16:colId xmlns:a16="http://schemas.microsoft.com/office/drawing/2014/main" val="2479035561"/>
                    </a:ext>
                  </a:extLst>
                </a:gridCol>
                <a:gridCol w="1469081">
                  <a:extLst>
                    <a:ext uri="{9D8B030D-6E8A-4147-A177-3AD203B41FA5}">
                      <a16:colId xmlns:a16="http://schemas.microsoft.com/office/drawing/2014/main" val="3219835509"/>
                    </a:ext>
                  </a:extLst>
                </a:gridCol>
              </a:tblGrid>
              <a:tr h="405848">
                <a:tc>
                  <a:txBody>
                    <a:bodyPr/>
                    <a:lstStyle/>
                    <a:p>
                      <a:pPr algn="ctr"/>
                      <a:endParaRPr lang="en-US" sz="17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b="1" i="0" dirty="0">
                          <a:solidFill>
                            <a:schemeClr val="tx1"/>
                          </a:solidFill>
                          <a:latin typeface="Century Gothic" panose="020B0502020202020204" pitchFamily="34" charset="0"/>
                        </a:rPr>
                        <a:t>9am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12pm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3pm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2943498611"/>
                  </a:ext>
                </a:extLst>
              </a:tr>
              <a:tr h="508753">
                <a:tc>
                  <a:txBody>
                    <a:bodyPr/>
                    <a:lstStyle/>
                    <a:p>
                      <a:pPr algn="ctr"/>
                      <a:r>
                        <a:rPr lang="en-US" sz="1700" b="1" i="0" dirty="0">
                          <a:solidFill>
                            <a:schemeClr val="tx1"/>
                          </a:solidFill>
                          <a:latin typeface="Century Gothic" panose="020B0502020202020204" pitchFamily="34" charset="0"/>
                        </a:rPr>
                        <a:t>Mon</a:t>
                      </a:r>
                    </a:p>
                  </a:txBody>
                  <a:tcPr marL="0" marR="0" marT="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3.565km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2,425m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2,475m</a:t>
                      </a:r>
                    </a:p>
                  </a:txBody>
                  <a:tcPr marL="0" marR="0" marT="0" marB="0" anchor="ctr">
                    <a:solidFill>
                      <a:schemeClr val="bg1"/>
                    </a:solidFill>
                  </a:tcPr>
                </a:tc>
                <a:extLst>
                  <a:ext uri="{0D108BD9-81ED-4DB2-BD59-A6C34878D82A}">
                    <a16:rowId xmlns:a16="http://schemas.microsoft.com/office/drawing/2014/main" val="2772147181"/>
                  </a:ext>
                </a:extLst>
              </a:tr>
              <a:tr h="508753">
                <a:tc>
                  <a:txBody>
                    <a:bodyPr/>
                    <a:lstStyle/>
                    <a:p>
                      <a:pPr algn="ctr"/>
                      <a:r>
                        <a:rPr lang="en-US" sz="1700" b="1" i="0" dirty="0">
                          <a:solidFill>
                            <a:schemeClr val="tx1"/>
                          </a:solidFill>
                          <a:latin typeface="Century Gothic" panose="020B0502020202020204" pitchFamily="34" charset="0"/>
                        </a:rPr>
                        <a:t>Tue</a:t>
                      </a:r>
                    </a:p>
                  </a:txBody>
                  <a:tcPr marL="0" marR="0" marT="0" marB="0" anchor="ct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1.5km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1,050m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5,255m</a:t>
                      </a:r>
                    </a:p>
                  </a:txBody>
                  <a:tcPr marL="0" marR="0" marT="0" marB="0" anchor="ctr">
                    <a:solidFill>
                      <a:schemeClr val="bg1"/>
                    </a:solidFill>
                  </a:tcPr>
                </a:tc>
                <a:extLst>
                  <a:ext uri="{0D108BD9-81ED-4DB2-BD59-A6C34878D82A}">
                    <a16:rowId xmlns:a16="http://schemas.microsoft.com/office/drawing/2014/main" val="3256018482"/>
                  </a:ext>
                </a:extLst>
              </a:tr>
              <a:tr h="508753">
                <a:tc>
                  <a:txBody>
                    <a:bodyPr/>
                    <a:lstStyle/>
                    <a:p>
                      <a:pPr algn="ctr"/>
                      <a:r>
                        <a:rPr lang="en-US" sz="1700" b="1" i="0" dirty="0">
                          <a:solidFill>
                            <a:schemeClr val="tx1"/>
                          </a:solidFill>
                          <a:latin typeface="Century Gothic" panose="020B0502020202020204" pitchFamily="34" charset="0"/>
                        </a:rPr>
                        <a:t>Wed</a:t>
                      </a:r>
                    </a:p>
                  </a:txBody>
                  <a:tcPr marL="0" marR="0" marT="0" marB="0" anchor="ct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6,065m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2km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500m</a:t>
                      </a:r>
                    </a:p>
                  </a:txBody>
                  <a:tcPr marL="0" marR="0" marT="0" marB="0" anchor="ctr">
                    <a:solidFill>
                      <a:schemeClr val="bg1"/>
                    </a:solidFill>
                  </a:tcPr>
                </a:tc>
                <a:extLst>
                  <a:ext uri="{0D108BD9-81ED-4DB2-BD59-A6C34878D82A}">
                    <a16:rowId xmlns:a16="http://schemas.microsoft.com/office/drawing/2014/main" val="4160193953"/>
                  </a:ext>
                </a:extLst>
              </a:tr>
              <a:tr h="508753">
                <a:tc>
                  <a:txBody>
                    <a:bodyPr/>
                    <a:lstStyle/>
                    <a:p>
                      <a:pPr algn="ctr"/>
                      <a:r>
                        <a:rPr lang="en-US" sz="1700" b="1" i="0" dirty="0">
                          <a:solidFill>
                            <a:schemeClr val="tx1"/>
                          </a:solidFill>
                          <a:latin typeface="Century Gothic" panose="020B0502020202020204" pitchFamily="34" charset="0"/>
                        </a:rPr>
                        <a:t>Thu</a:t>
                      </a:r>
                    </a:p>
                  </a:txBody>
                  <a:tcPr marL="0" marR="0" marT="0" marB="0" anchor="ct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4,650m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3.05km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1,455m</a:t>
                      </a:r>
                    </a:p>
                  </a:txBody>
                  <a:tcPr marL="0" marR="0" marT="0" marB="0" anchor="ctr">
                    <a:solidFill>
                      <a:schemeClr val="bg1"/>
                    </a:solidFill>
                  </a:tcPr>
                </a:tc>
                <a:extLst>
                  <a:ext uri="{0D108BD9-81ED-4DB2-BD59-A6C34878D82A}">
                    <a16:rowId xmlns:a16="http://schemas.microsoft.com/office/drawing/2014/main" val="3187783328"/>
                  </a:ext>
                </a:extLst>
              </a:tr>
              <a:tr h="508753">
                <a:tc>
                  <a:txBody>
                    <a:bodyPr/>
                    <a:lstStyle/>
                    <a:p>
                      <a:pPr algn="ctr"/>
                      <a:r>
                        <a:rPr lang="en-US" sz="1700" b="1" i="0" dirty="0">
                          <a:solidFill>
                            <a:schemeClr val="tx1"/>
                          </a:solidFill>
                          <a:latin typeface="Century Gothic" panose="020B0502020202020204" pitchFamily="34" charset="0"/>
                        </a:rPr>
                        <a:t>Fri</a:t>
                      </a:r>
                    </a:p>
                  </a:txBody>
                  <a:tcPr marL="0" marR="0" marT="0" marB="0" anchor="ct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2.075km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50m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3,615m</a:t>
                      </a:r>
                    </a:p>
                  </a:txBody>
                  <a:tcPr marL="0" marR="0" marT="0" marB="0" anchor="ctr">
                    <a:solidFill>
                      <a:schemeClr val="bg1"/>
                    </a:solidFill>
                  </a:tcPr>
                </a:tc>
                <a:extLst>
                  <a:ext uri="{0D108BD9-81ED-4DB2-BD59-A6C34878D82A}">
                    <a16:rowId xmlns:a16="http://schemas.microsoft.com/office/drawing/2014/main" val="2831500741"/>
                  </a:ext>
                </a:extLst>
              </a:tr>
            </a:tbl>
          </a:graphicData>
        </a:graphic>
      </p:graphicFrame>
    </p:spTree>
    <p:extLst>
      <p:ext uri="{BB962C8B-B14F-4D97-AF65-F5344CB8AC3E}">
        <p14:creationId xmlns:p14="http://schemas.microsoft.com/office/powerpoint/2010/main" val="636014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u="sng" dirty="0">
              <a:solidFill>
                <a:schemeClr val="tx1"/>
              </a:solidFill>
              <a:latin typeface="Century Gothic" panose="020B0502020202020204" pitchFamily="34" charset="0"/>
            </a:endParaRPr>
          </a:p>
          <a:p>
            <a:pPr lvl="0" algn="ctr" defTabSz="514350">
              <a:defRPr/>
            </a:pPr>
            <a:r>
              <a:rPr lang="en-GB" sz="2000" b="1" dirty="0">
                <a:solidFill>
                  <a:schemeClr val="tx1"/>
                </a:solidFill>
                <a:latin typeface="Century Gothic" panose="020B0502020202020204" pitchFamily="34" charset="0"/>
              </a:rPr>
              <a:t>Roland thinks that he walked the farthest on Wednesday. </a:t>
            </a:r>
            <a:br>
              <a:rPr lang="en-GB" sz="2000" b="1" dirty="0">
                <a:solidFill>
                  <a:schemeClr val="tx1"/>
                </a:solidFill>
                <a:latin typeface="Century Gothic" panose="020B0502020202020204" pitchFamily="34" charset="0"/>
              </a:rPr>
            </a:b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Do you agree? Explain why.</a:t>
            </a:r>
          </a:p>
          <a:p>
            <a:pPr lvl="0" defTabSz="514350">
              <a:defRPr/>
            </a:pPr>
            <a:r>
              <a:rPr lang="en-GB" sz="2000" b="1" dirty="0">
                <a:solidFill>
                  <a:schemeClr val="tx1"/>
                </a:solidFill>
                <a:latin typeface="Century Gothic" panose="020B0502020202020204" pitchFamily="34" charset="0"/>
              </a:rPr>
              <a:t>Roland is incorrect because…</a:t>
            </a: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6" name="Table 5">
            <a:extLst>
              <a:ext uri="{FF2B5EF4-FFF2-40B4-BE49-F238E27FC236}">
                <a16:creationId xmlns:a16="http://schemas.microsoft.com/office/drawing/2014/main" id="{4AED8D87-57E5-4942-B15E-805B98AA61F9}"/>
              </a:ext>
            </a:extLst>
          </p:cNvPr>
          <p:cNvGraphicFramePr>
            <a:graphicFrameLocks noGrp="1"/>
          </p:cNvGraphicFramePr>
          <p:nvPr/>
        </p:nvGraphicFramePr>
        <p:xfrm>
          <a:off x="1903609" y="1512461"/>
          <a:ext cx="5336782" cy="2949613"/>
        </p:xfrm>
        <a:graphic>
          <a:graphicData uri="http://schemas.openxmlformats.org/drawingml/2006/table">
            <a:tbl>
              <a:tblPr firstRow="1" bandRow="1">
                <a:tableStyleId>{5940675A-B579-460E-94D1-54222C63F5DA}</a:tableStyleId>
              </a:tblPr>
              <a:tblGrid>
                <a:gridCol w="929539">
                  <a:extLst>
                    <a:ext uri="{9D8B030D-6E8A-4147-A177-3AD203B41FA5}">
                      <a16:colId xmlns:a16="http://schemas.microsoft.com/office/drawing/2014/main" val="4048870268"/>
                    </a:ext>
                  </a:extLst>
                </a:gridCol>
                <a:gridCol w="1469081">
                  <a:extLst>
                    <a:ext uri="{9D8B030D-6E8A-4147-A177-3AD203B41FA5}">
                      <a16:colId xmlns:a16="http://schemas.microsoft.com/office/drawing/2014/main" val="1578674211"/>
                    </a:ext>
                  </a:extLst>
                </a:gridCol>
                <a:gridCol w="1469081">
                  <a:extLst>
                    <a:ext uri="{9D8B030D-6E8A-4147-A177-3AD203B41FA5}">
                      <a16:colId xmlns:a16="http://schemas.microsoft.com/office/drawing/2014/main" val="2479035561"/>
                    </a:ext>
                  </a:extLst>
                </a:gridCol>
                <a:gridCol w="1469081">
                  <a:extLst>
                    <a:ext uri="{9D8B030D-6E8A-4147-A177-3AD203B41FA5}">
                      <a16:colId xmlns:a16="http://schemas.microsoft.com/office/drawing/2014/main" val="3219835509"/>
                    </a:ext>
                  </a:extLst>
                </a:gridCol>
              </a:tblGrid>
              <a:tr h="405848">
                <a:tc>
                  <a:txBody>
                    <a:bodyPr/>
                    <a:lstStyle/>
                    <a:p>
                      <a:pPr algn="ctr"/>
                      <a:endParaRPr lang="en-US" sz="17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b="1" i="0" dirty="0">
                          <a:solidFill>
                            <a:schemeClr val="tx1"/>
                          </a:solidFill>
                          <a:latin typeface="Century Gothic" panose="020B0502020202020204" pitchFamily="34" charset="0"/>
                        </a:rPr>
                        <a:t>9am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12pm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3pm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2943498611"/>
                  </a:ext>
                </a:extLst>
              </a:tr>
              <a:tr h="508753">
                <a:tc>
                  <a:txBody>
                    <a:bodyPr/>
                    <a:lstStyle/>
                    <a:p>
                      <a:pPr algn="ctr"/>
                      <a:r>
                        <a:rPr lang="en-US" sz="1700" b="1" i="0" dirty="0">
                          <a:solidFill>
                            <a:schemeClr val="tx1"/>
                          </a:solidFill>
                          <a:latin typeface="Century Gothic" panose="020B0502020202020204" pitchFamily="34" charset="0"/>
                        </a:rPr>
                        <a:t>Mon</a:t>
                      </a:r>
                    </a:p>
                  </a:txBody>
                  <a:tcPr marL="0" marR="0" marT="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3.565km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2,425m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2,475m</a:t>
                      </a:r>
                    </a:p>
                  </a:txBody>
                  <a:tcPr marL="0" marR="0" marT="0" marB="0" anchor="ctr">
                    <a:solidFill>
                      <a:schemeClr val="bg1"/>
                    </a:solidFill>
                  </a:tcPr>
                </a:tc>
                <a:extLst>
                  <a:ext uri="{0D108BD9-81ED-4DB2-BD59-A6C34878D82A}">
                    <a16:rowId xmlns:a16="http://schemas.microsoft.com/office/drawing/2014/main" val="2772147181"/>
                  </a:ext>
                </a:extLst>
              </a:tr>
              <a:tr h="508753">
                <a:tc>
                  <a:txBody>
                    <a:bodyPr/>
                    <a:lstStyle/>
                    <a:p>
                      <a:pPr algn="ctr"/>
                      <a:r>
                        <a:rPr lang="en-US" sz="1700" b="1" i="0" dirty="0">
                          <a:solidFill>
                            <a:schemeClr val="tx1"/>
                          </a:solidFill>
                          <a:latin typeface="Century Gothic" panose="020B0502020202020204" pitchFamily="34" charset="0"/>
                        </a:rPr>
                        <a:t>Tue</a:t>
                      </a:r>
                    </a:p>
                  </a:txBody>
                  <a:tcPr marL="0" marR="0" marT="0" marB="0" anchor="ct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1.5km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1,050m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5,255m</a:t>
                      </a:r>
                    </a:p>
                  </a:txBody>
                  <a:tcPr marL="0" marR="0" marT="0" marB="0" anchor="ctr">
                    <a:solidFill>
                      <a:schemeClr val="bg1"/>
                    </a:solidFill>
                  </a:tcPr>
                </a:tc>
                <a:extLst>
                  <a:ext uri="{0D108BD9-81ED-4DB2-BD59-A6C34878D82A}">
                    <a16:rowId xmlns:a16="http://schemas.microsoft.com/office/drawing/2014/main" val="3256018482"/>
                  </a:ext>
                </a:extLst>
              </a:tr>
              <a:tr h="508753">
                <a:tc>
                  <a:txBody>
                    <a:bodyPr/>
                    <a:lstStyle/>
                    <a:p>
                      <a:pPr algn="ctr"/>
                      <a:r>
                        <a:rPr lang="en-US" sz="1700" b="1" i="0" dirty="0">
                          <a:solidFill>
                            <a:schemeClr val="tx1"/>
                          </a:solidFill>
                          <a:latin typeface="Century Gothic" panose="020B0502020202020204" pitchFamily="34" charset="0"/>
                        </a:rPr>
                        <a:t>Wed</a:t>
                      </a:r>
                    </a:p>
                  </a:txBody>
                  <a:tcPr marL="0" marR="0" marT="0" marB="0" anchor="ct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6,065m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2km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500m</a:t>
                      </a:r>
                    </a:p>
                  </a:txBody>
                  <a:tcPr marL="0" marR="0" marT="0" marB="0" anchor="ctr">
                    <a:solidFill>
                      <a:schemeClr val="bg1"/>
                    </a:solidFill>
                  </a:tcPr>
                </a:tc>
                <a:extLst>
                  <a:ext uri="{0D108BD9-81ED-4DB2-BD59-A6C34878D82A}">
                    <a16:rowId xmlns:a16="http://schemas.microsoft.com/office/drawing/2014/main" val="4160193953"/>
                  </a:ext>
                </a:extLst>
              </a:tr>
              <a:tr h="508753">
                <a:tc>
                  <a:txBody>
                    <a:bodyPr/>
                    <a:lstStyle/>
                    <a:p>
                      <a:pPr algn="ctr"/>
                      <a:r>
                        <a:rPr lang="en-US" sz="1700" b="1" i="0" dirty="0">
                          <a:solidFill>
                            <a:schemeClr val="tx1"/>
                          </a:solidFill>
                          <a:latin typeface="Century Gothic" panose="020B0502020202020204" pitchFamily="34" charset="0"/>
                        </a:rPr>
                        <a:t>Thu</a:t>
                      </a:r>
                    </a:p>
                  </a:txBody>
                  <a:tcPr marL="0" marR="0" marT="0" marB="0" anchor="ct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4,650m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3.05km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1,455m</a:t>
                      </a:r>
                    </a:p>
                  </a:txBody>
                  <a:tcPr marL="0" marR="0" marT="0" marB="0" anchor="ctr">
                    <a:solidFill>
                      <a:schemeClr val="bg1"/>
                    </a:solidFill>
                  </a:tcPr>
                </a:tc>
                <a:extLst>
                  <a:ext uri="{0D108BD9-81ED-4DB2-BD59-A6C34878D82A}">
                    <a16:rowId xmlns:a16="http://schemas.microsoft.com/office/drawing/2014/main" val="3187783328"/>
                  </a:ext>
                </a:extLst>
              </a:tr>
              <a:tr h="508753">
                <a:tc>
                  <a:txBody>
                    <a:bodyPr/>
                    <a:lstStyle/>
                    <a:p>
                      <a:pPr algn="ctr"/>
                      <a:r>
                        <a:rPr lang="en-US" sz="1700" b="1" i="0" dirty="0">
                          <a:solidFill>
                            <a:schemeClr val="tx1"/>
                          </a:solidFill>
                          <a:latin typeface="Century Gothic" panose="020B0502020202020204" pitchFamily="34" charset="0"/>
                        </a:rPr>
                        <a:t>Fri</a:t>
                      </a:r>
                    </a:p>
                  </a:txBody>
                  <a:tcPr marL="0" marR="0" marT="0" marB="0" anchor="ct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2.075km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50m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3,615m</a:t>
                      </a:r>
                    </a:p>
                  </a:txBody>
                  <a:tcPr marL="0" marR="0" marT="0" marB="0" anchor="ctr">
                    <a:solidFill>
                      <a:schemeClr val="bg1"/>
                    </a:solidFill>
                  </a:tcPr>
                </a:tc>
                <a:extLst>
                  <a:ext uri="{0D108BD9-81ED-4DB2-BD59-A6C34878D82A}">
                    <a16:rowId xmlns:a16="http://schemas.microsoft.com/office/drawing/2014/main" val="2831500741"/>
                  </a:ext>
                </a:extLst>
              </a:tr>
            </a:tbl>
          </a:graphicData>
        </a:graphic>
      </p:graphicFrame>
    </p:spTree>
    <p:extLst>
      <p:ext uri="{BB962C8B-B14F-4D97-AF65-F5344CB8AC3E}">
        <p14:creationId xmlns:p14="http://schemas.microsoft.com/office/powerpoint/2010/main" val="984267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lvl="0" algn="ctr"/>
            <a:endParaRPr lang="en-GB" sz="2000" b="1" u="sng" dirty="0">
              <a:solidFill>
                <a:schemeClr val="tx1"/>
              </a:solidFill>
              <a:latin typeface="Century Gothic" panose="020B0502020202020204" pitchFamily="34" charset="0"/>
            </a:endParaRPr>
          </a:p>
          <a:p>
            <a:pPr lvl="0" algn="ctr" defTabSz="514350">
              <a:defRPr/>
            </a:pPr>
            <a:r>
              <a:rPr lang="en-GB" sz="2000" b="1" dirty="0">
                <a:solidFill>
                  <a:schemeClr val="tx1"/>
                </a:solidFill>
                <a:latin typeface="Century Gothic" panose="020B0502020202020204" pitchFamily="34" charset="0"/>
              </a:rPr>
              <a:t>Roland thinks that he walked the farthest on Wednesday. </a:t>
            </a:r>
            <a:br>
              <a:rPr lang="en-GB" sz="2000" b="1" dirty="0">
                <a:solidFill>
                  <a:schemeClr val="tx1"/>
                </a:solidFill>
                <a:latin typeface="Century Gothic" panose="020B0502020202020204" pitchFamily="34" charset="0"/>
              </a:rPr>
            </a:b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Do you agree? Explain why.</a:t>
            </a:r>
          </a:p>
          <a:p>
            <a:pPr lvl="0" defTabSz="514350">
              <a:defRPr/>
            </a:pPr>
            <a:r>
              <a:rPr lang="en-GB" sz="2000" b="1" dirty="0">
                <a:solidFill>
                  <a:srgbClr val="FF0000"/>
                </a:solidFill>
                <a:latin typeface="Century Gothic" panose="020B0502020202020204" pitchFamily="34" charset="0"/>
              </a:rPr>
              <a:t>Roland is incorrect because he walked 9.155km (9,155m) on Thursday, which is farther than any other day.</a:t>
            </a: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6" name="Table 5">
            <a:extLst>
              <a:ext uri="{FF2B5EF4-FFF2-40B4-BE49-F238E27FC236}">
                <a16:creationId xmlns:a16="http://schemas.microsoft.com/office/drawing/2014/main" id="{4AED8D87-57E5-4942-B15E-805B98AA61F9}"/>
              </a:ext>
            </a:extLst>
          </p:cNvPr>
          <p:cNvGraphicFramePr>
            <a:graphicFrameLocks noGrp="1"/>
          </p:cNvGraphicFramePr>
          <p:nvPr>
            <p:extLst>
              <p:ext uri="{D42A27DB-BD31-4B8C-83A1-F6EECF244321}">
                <p14:modId xmlns:p14="http://schemas.microsoft.com/office/powerpoint/2010/main" val="3013263222"/>
              </p:ext>
            </p:extLst>
          </p:nvPr>
        </p:nvGraphicFramePr>
        <p:xfrm>
          <a:off x="1903609" y="1512461"/>
          <a:ext cx="5336782" cy="2949613"/>
        </p:xfrm>
        <a:graphic>
          <a:graphicData uri="http://schemas.openxmlformats.org/drawingml/2006/table">
            <a:tbl>
              <a:tblPr firstRow="1" bandRow="1">
                <a:tableStyleId>{5940675A-B579-460E-94D1-54222C63F5DA}</a:tableStyleId>
              </a:tblPr>
              <a:tblGrid>
                <a:gridCol w="929539">
                  <a:extLst>
                    <a:ext uri="{9D8B030D-6E8A-4147-A177-3AD203B41FA5}">
                      <a16:colId xmlns:a16="http://schemas.microsoft.com/office/drawing/2014/main" val="4048870268"/>
                    </a:ext>
                  </a:extLst>
                </a:gridCol>
                <a:gridCol w="1469081">
                  <a:extLst>
                    <a:ext uri="{9D8B030D-6E8A-4147-A177-3AD203B41FA5}">
                      <a16:colId xmlns:a16="http://schemas.microsoft.com/office/drawing/2014/main" val="1578674211"/>
                    </a:ext>
                  </a:extLst>
                </a:gridCol>
                <a:gridCol w="1469081">
                  <a:extLst>
                    <a:ext uri="{9D8B030D-6E8A-4147-A177-3AD203B41FA5}">
                      <a16:colId xmlns:a16="http://schemas.microsoft.com/office/drawing/2014/main" val="2479035561"/>
                    </a:ext>
                  </a:extLst>
                </a:gridCol>
                <a:gridCol w="1469081">
                  <a:extLst>
                    <a:ext uri="{9D8B030D-6E8A-4147-A177-3AD203B41FA5}">
                      <a16:colId xmlns:a16="http://schemas.microsoft.com/office/drawing/2014/main" val="3219835509"/>
                    </a:ext>
                  </a:extLst>
                </a:gridCol>
              </a:tblGrid>
              <a:tr h="405848">
                <a:tc>
                  <a:txBody>
                    <a:bodyPr/>
                    <a:lstStyle/>
                    <a:p>
                      <a:pPr algn="ctr"/>
                      <a:endParaRPr lang="en-US" sz="1700" b="1" i="0" dirty="0">
                        <a:solidFill>
                          <a:schemeClr val="tx1"/>
                        </a:solidFill>
                        <a:latin typeface="Century Gothic" panose="020B0502020202020204" pitchFamily="34" charset="0"/>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b="1" i="0" dirty="0">
                          <a:solidFill>
                            <a:schemeClr val="tx1"/>
                          </a:solidFill>
                          <a:latin typeface="Century Gothic" panose="020B0502020202020204" pitchFamily="34" charset="0"/>
                        </a:rPr>
                        <a:t>9am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12pm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3pm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2943498611"/>
                  </a:ext>
                </a:extLst>
              </a:tr>
              <a:tr h="508753">
                <a:tc>
                  <a:txBody>
                    <a:bodyPr/>
                    <a:lstStyle/>
                    <a:p>
                      <a:pPr algn="ctr"/>
                      <a:r>
                        <a:rPr lang="en-US" sz="1700" b="1" i="0" dirty="0">
                          <a:solidFill>
                            <a:schemeClr val="tx1"/>
                          </a:solidFill>
                          <a:latin typeface="Century Gothic" panose="020B0502020202020204" pitchFamily="34" charset="0"/>
                        </a:rPr>
                        <a:t>Mon</a:t>
                      </a:r>
                    </a:p>
                  </a:txBody>
                  <a:tcPr marL="0" marR="0" marT="0" marB="0" anchor="ct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3.565km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2,425m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2,475m</a:t>
                      </a:r>
                    </a:p>
                  </a:txBody>
                  <a:tcPr marL="0" marR="0" marT="0" marB="0" anchor="ctr">
                    <a:solidFill>
                      <a:schemeClr val="bg1"/>
                    </a:solidFill>
                  </a:tcPr>
                </a:tc>
                <a:extLst>
                  <a:ext uri="{0D108BD9-81ED-4DB2-BD59-A6C34878D82A}">
                    <a16:rowId xmlns:a16="http://schemas.microsoft.com/office/drawing/2014/main" val="2772147181"/>
                  </a:ext>
                </a:extLst>
              </a:tr>
              <a:tr h="508753">
                <a:tc>
                  <a:txBody>
                    <a:bodyPr/>
                    <a:lstStyle/>
                    <a:p>
                      <a:pPr algn="ctr"/>
                      <a:r>
                        <a:rPr lang="en-US" sz="1700" b="1" i="0" dirty="0">
                          <a:solidFill>
                            <a:schemeClr val="tx1"/>
                          </a:solidFill>
                          <a:latin typeface="Century Gothic" panose="020B0502020202020204" pitchFamily="34" charset="0"/>
                        </a:rPr>
                        <a:t>Tue</a:t>
                      </a:r>
                    </a:p>
                  </a:txBody>
                  <a:tcPr marL="0" marR="0" marT="0" marB="0" anchor="ct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1.5km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1,050m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5,255m</a:t>
                      </a:r>
                    </a:p>
                  </a:txBody>
                  <a:tcPr marL="0" marR="0" marT="0" marB="0" anchor="ctr">
                    <a:solidFill>
                      <a:schemeClr val="bg1"/>
                    </a:solidFill>
                  </a:tcPr>
                </a:tc>
                <a:extLst>
                  <a:ext uri="{0D108BD9-81ED-4DB2-BD59-A6C34878D82A}">
                    <a16:rowId xmlns:a16="http://schemas.microsoft.com/office/drawing/2014/main" val="3256018482"/>
                  </a:ext>
                </a:extLst>
              </a:tr>
              <a:tr h="508753">
                <a:tc>
                  <a:txBody>
                    <a:bodyPr/>
                    <a:lstStyle/>
                    <a:p>
                      <a:pPr algn="ctr"/>
                      <a:r>
                        <a:rPr lang="en-US" sz="1700" b="1" i="0" dirty="0">
                          <a:solidFill>
                            <a:schemeClr val="tx1"/>
                          </a:solidFill>
                          <a:latin typeface="Century Gothic" panose="020B0502020202020204" pitchFamily="34" charset="0"/>
                        </a:rPr>
                        <a:t>Wed</a:t>
                      </a:r>
                    </a:p>
                  </a:txBody>
                  <a:tcPr marL="0" marR="0" marT="0" marB="0" anchor="ct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6,065m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2km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500m</a:t>
                      </a:r>
                    </a:p>
                  </a:txBody>
                  <a:tcPr marL="0" marR="0" marT="0" marB="0" anchor="ctr">
                    <a:solidFill>
                      <a:schemeClr val="bg1"/>
                    </a:solidFill>
                  </a:tcPr>
                </a:tc>
                <a:extLst>
                  <a:ext uri="{0D108BD9-81ED-4DB2-BD59-A6C34878D82A}">
                    <a16:rowId xmlns:a16="http://schemas.microsoft.com/office/drawing/2014/main" val="4160193953"/>
                  </a:ext>
                </a:extLst>
              </a:tr>
              <a:tr h="508753">
                <a:tc>
                  <a:txBody>
                    <a:bodyPr/>
                    <a:lstStyle/>
                    <a:p>
                      <a:pPr algn="ctr"/>
                      <a:r>
                        <a:rPr lang="en-US" sz="1700" b="1" i="0" dirty="0">
                          <a:solidFill>
                            <a:schemeClr val="tx1"/>
                          </a:solidFill>
                          <a:latin typeface="Century Gothic" panose="020B0502020202020204" pitchFamily="34" charset="0"/>
                        </a:rPr>
                        <a:t>Thu</a:t>
                      </a:r>
                    </a:p>
                  </a:txBody>
                  <a:tcPr marL="0" marR="0" marT="0" marB="0" anchor="ct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4,650m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3.05km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1,455m</a:t>
                      </a:r>
                    </a:p>
                  </a:txBody>
                  <a:tcPr marL="0" marR="0" marT="0" marB="0" anchor="ctr">
                    <a:solidFill>
                      <a:schemeClr val="bg1"/>
                    </a:solidFill>
                  </a:tcPr>
                </a:tc>
                <a:extLst>
                  <a:ext uri="{0D108BD9-81ED-4DB2-BD59-A6C34878D82A}">
                    <a16:rowId xmlns:a16="http://schemas.microsoft.com/office/drawing/2014/main" val="3187783328"/>
                  </a:ext>
                </a:extLst>
              </a:tr>
              <a:tr h="508753">
                <a:tc>
                  <a:txBody>
                    <a:bodyPr/>
                    <a:lstStyle/>
                    <a:p>
                      <a:pPr algn="ctr"/>
                      <a:r>
                        <a:rPr lang="en-US" sz="1700" b="1" i="0" dirty="0">
                          <a:solidFill>
                            <a:schemeClr val="tx1"/>
                          </a:solidFill>
                          <a:latin typeface="Century Gothic" panose="020B0502020202020204" pitchFamily="34" charset="0"/>
                        </a:rPr>
                        <a:t>Fri</a:t>
                      </a:r>
                    </a:p>
                  </a:txBody>
                  <a:tcPr marL="0" marR="0" marT="0" marB="0" anchor="ct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2.075km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50m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3,615m</a:t>
                      </a:r>
                    </a:p>
                  </a:txBody>
                  <a:tcPr marL="0" marR="0" marT="0" marB="0" anchor="ctr">
                    <a:solidFill>
                      <a:schemeClr val="bg1"/>
                    </a:solidFill>
                  </a:tcPr>
                </a:tc>
                <a:extLst>
                  <a:ext uri="{0D108BD9-81ED-4DB2-BD59-A6C34878D82A}">
                    <a16:rowId xmlns:a16="http://schemas.microsoft.com/office/drawing/2014/main" val="2831500741"/>
                  </a:ext>
                </a:extLst>
              </a:tr>
            </a:tbl>
          </a:graphicData>
        </a:graphic>
      </p:graphicFrame>
      <p:graphicFrame>
        <p:nvGraphicFramePr>
          <p:cNvPr id="2" name="Table 1">
            <a:extLst>
              <a:ext uri="{FF2B5EF4-FFF2-40B4-BE49-F238E27FC236}">
                <a16:creationId xmlns:a16="http://schemas.microsoft.com/office/drawing/2014/main" id="{C7FD487D-43FE-4E17-8107-7B18FEF0DDA1}"/>
              </a:ext>
            </a:extLst>
          </p:cNvPr>
          <p:cNvGraphicFramePr>
            <a:graphicFrameLocks noGrp="1"/>
          </p:cNvGraphicFramePr>
          <p:nvPr>
            <p:extLst>
              <p:ext uri="{D42A27DB-BD31-4B8C-83A1-F6EECF244321}">
                <p14:modId xmlns:p14="http://schemas.microsoft.com/office/powerpoint/2010/main" val="729721944"/>
              </p:ext>
            </p:extLst>
          </p:nvPr>
        </p:nvGraphicFramePr>
        <p:xfrm>
          <a:off x="7240391" y="1512461"/>
          <a:ext cx="1469081" cy="2949613"/>
        </p:xfrm>
        <a:graphic>
          <a:graphicData uri="http://schemas.openxmlformats.org/drawingml/2006/table">
            <a:tbl>
              <a:tblPr firstRow="1" bandRow="1">
                <a:tableStyleId>{5940675A-B579-460E-94D1-54222C63F5DA}</a:tableStyleId>
              </a:tblPr>
              <a:tblGrid>
                <a:gridCol w="1469081">
                  <a:extLst>
                    <a:ext uri="{9D8B030D-6E8A-4147-A177-3AD203B41FA5}">
                      <a16:colId xmlns:a16="http://schemas.microsoft.com/office/drawing/2014/main" val="979337517"/>
                    </a:ext>
                  </a:extLst>
                </a:gridCol>
              </a:tblGrid>
              <a:tr h="405848">
                <a:tc>
                  <a:txBody>
                    <a:bodyPr/>
                    <a:lstStyle/>
                    <a:p>
                      <a:pPr algn="ctr"/>
                      <a:r>
                        <a:rPr lang="en-US" sz="1700" b="1" i="0" dirty="0">
                          <a:solidFill>
                            <a:schemeClr val="tx1"/>
                          </a:solidFill>
                          <a:latin typeface="Century Gothic" panose="020B0502020202020204" pitchFamily="34" charset="0"/>
                        </a:rPr>
                        <a:t>total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3227873890"/>
                  </a:ext>
                </a:extLst>
              </a:tr>
              <a:tr h="508753">
                <a:tc>
                  <a:txBody>
                    <a:bodyPr/>
                    <a:lstStyle/>
                    <a:p>
                      <a:pPr algn="ctr"/>
                      <a:r>
                        <a:rPr lang="en-US" sz="1700" b="1" i="0" dirty="0">
                          <a:solidFill>
                            <a:srgbClr val="FF0000"/>
                          </a:solidFill>
                          <a:latin typeface="Century Gothic" panose="020B0502020202020204" pitchFamily="34" charset="0"/>
                        </a:rPr>
                        <a:t>8.465km</a:t>
                      </a:r>
                    </a:p>
                  </a:txBody>
                  <a:tcPr marL="0" marR="0" marT="0" marB="0" anchor="ctr">
                    <a:solidFill>
                      <a:schemeClr val="bg1"/>
                    </a:solidFill>
                  </a:tcPr>
                </a:tc>
                <a:extLst>
                  <a:ext uri="{0D108BD9-81ED-4DB2-BD59-A6C34878D82A}">
                    <a16:rowId xmlns:a16="http://schemas.microsoft.com/office/drawing/2014/main" val="2078255362"/>
                  </a:ext>
                </a:extLst>
              </a:tr>
              <a:tr h="508753">
                <a:tc>
                  <a:txBody>
                    <a:bodyPr/>
                    <a:lstStyle/>
                    <a:p>
                      <a:pPr algn="ctr"/>
                      <a:r>
                        <a:rPr lang="en-US" sz="1700" b="1" i="0" dirty="0">
                          <a:solidFill>
                            <a:srgbClr val="FF0000"/>
                          </a:solidFill>
                          <a:latin typeface="Century Gothic" panose="020B0502020202020204" pitchFamily="34" charset="0"/>
                        </a:rPr>
                        <a:t>7.805km</a:t>
                      </a:r>
                    </a:p>
                  </a:txBody>
                  <a:tcPr marL="0" marR="0" marT="0" marB="0" anchor="ctr">
                    <a:solidFill>
                      <a:schemeClr val="bg1"/>
                    </a:solidFill>
                  </a:tcPr>
                </a:tc>
                <a:extLst>
                  <a:ext uri="{0D108BD9-81ED-4DB2-BD59-A6C34878D82A}">
                    <a16:rowId xmlns:a16="http://schemas.microsoft.com/office/drawing/2014/main" val="1503205131"/>
                  </a:ext>
                </a:extLst>
              </a:tr>
              <a:tr h="508753">
                <a:tc>
                  <a:txBody>
                    <a:bodyPr/>
                    <a:lstStyle/>
                    <a:p>
                      <a:pPr algn="ctr"/>
                      <a:r>
                        <a:rPr lang="en-US" sz="1700" b="1" i="0" dirty="0">
                          <a:solidFill>
                            <a:srgbClr val="FF0000"/>
                          </a:solidFill>
                          <a:latin typeface="Century Gothic" panose="020B0502020202020204" pitchFamily="34" charset="0"/>
                        </a:rPr>
                        <a:t>8.565km</a:t>
                      </a:r>
                    </a:p>
                  </a:txBody>
                  <a:tcPr marL="0" marR="0" marT="0" marB="0" anchor="ctr">
                    <a:solidFill>
                      <a:schemeClr val="bg1"/>
                    </a:solidFill>
                  </a:tcPr>
                </a:tc>
                <a:extLst>
                  <a:ext uri="{0D108BD9-81ED-4DB2-BD59-A6C34878D82A}">
                    <a16:rowId xmlns:a16="http://schemas.microsoft.com/office/drawing/2014/main" val="1702490786"/>
                  </a:ext>
                </a:extLst>
              </a:tr>
              <a:tr h="508753">
                <a:tc>
                  <a:txBody>
                    <a:bodyPr/>
                    <a:lstStyle/>
                    <a:p>
                      <a:pPr algn="ctr"/>
                      <a:r>
                        <a:rPr lang="en-US" sz="1700" b="1" i="0" dirty="0">
                          <a:solidFill>
                            <a:srgbClr val="FF0000"/>
                          </a:solidFill>
                          <a:latin typeface="Century Gothic" panose="020B0502020202020204" pitchFamily="34" charset="0"/>
                        </a:rPr>
                        <a:t>9.155km</a:t>
                      </a:r>
                    </a:p>
                  </a:txBody>
                  <a:tcPr marL="0" marR="0" marT="0" marB="0" anchor="ctr">
                    <a:solidFill>
                      <a:schemeClr val="bg1"/>
                    </a:solidFill>
                  </a:tcPr>
                </a:tc>
                <a:extLst>
                  <a:ext uri="{0D108BD9-81ED-4DB2-BD59-A6C34878D82A}">
                    <a16:rowId xmlns:a16="http://schemas.microsoft.com/office/drawing/2014/main" val="661447488"/>
                  </a:ext>
                </a:extLst>
              </a:tr>
              <a:tr h="508753">
                <a:tc>
                  <a:txBody>
                    <a:bodyPr/>
                    <a:lstStyle/>
                    <a:p>
                      <a:pPr algn="ctr"/>
                      <a:r>
                        <a:rPr lang="en-US" sz="1700" b="1" i="0" dirty="0">
                          <a:solidFill>
                            <a:srgbClr val="FF0000"/>
                          </a:solidFill>
                          <a:latin typeface="Century Gothic" panose="020B0502020202020204" pitchFamily="34" charset="0"/>
                        </a:rPr>
                        <a:t>5.74km</a:t>
                      </a:r>
                    </a:p>
                  </a:txBody>
                  <a:tcPr marL="0" marR="0" marT="0" marB="0" anchor="ctr">
                    <a:solidFill>
                      <a:schemeClr val="bg1"/>
                    </a:solidFill>
                  </a:tcPr>
                </a:tc>
                <a:extLst>
                  <a:ext uri="{0D108BD9-81ED-4DB2-BD59-A6C34878D82A}">
                    <a16:rowId xmlns:a16="http://schemas.microsoft.com/office/drawing/2014/main" val="3172366287"/>
                  </a:ext>
                </a:extLst>
              </a:tr>
            </a:tbl>
          </a:graphicData>
        </a:graphic>
      </p:graphicFrame>
    </p:spTree>
    <p:extLst>
      <p:ext uri="{BB962C8B-B14F-4D97-AF65-F5344CB8AC3E}">
        <p14:creationId xmlns:p14="http://schemas.microsoft.com/office/powerpoint/2010/main" val="114481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pic>
        <p:nvPicPr>
          <p:cNvPr id="9" name="Picture 8">
            <a:extLst>
              <a:ext uri="{FF2B5EF4-FFF2-40B4-BE49-F238E27FC236}">
                <a16:creationId xmlns:a16="http://schemas.microsoft.com/office/drawing/2014/main" id="{94FC8228-14E4-49E6-AFDB-BDA9A2E1A402}"/>
              </a:ext>
            </a:extLst>
          </p:cNvPr>
          <p:cNvPicPr>
            <a:picLocks noChangeAspect="1"/>
          </p:cNvPicPr>
          <p:nvPr/>
        </p:nvPicPr>
        <p:blipFill>
          <a:blip r:embed="rId4"/>
          <a:stretch>
            <a:fillRect/>
          </a:stretch>
        </p:blipFill>
        <p:spPr>
          <a:xfrm>
            <a:off x="115438" y="143658"/>
            <a:ext cx="8913124" cy="6322100"/>
          </a:xfrm>
          <a:prstGeom prst="rect">
            <a:avLst/>
          </a:prstGeom>
        </p:spPr>
      </p:pic>
      <p:sp>
        <p:nvSpPr>
          <p:cNvPr id="12" name="Rectangle 11">
            <a:extLst>
              <a:ext uri="{FF2B5EF4-FFF2-40B4-BE49-F238E27FC236}">
                <a16:creationId xmlns:a16="http://schemas.microsoft.com/office/drawing/2014/main" id="{D7A0A8E4-E0BA-4A83-A090-AAFE998ACB7C}"/>
              </a:ext>
            </a:extLst>
          </p:cNvPr>
          <p:cNvSpPr/>
          <p:nvPr/>
        </p:nvSpPr>
        <p:spPr>
          <a:xfrm>
            <a:off x="275304" y="272387"/>
            <a:ext cx="8593393" cy="6057245"/>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1</a:t>
            </a:r>
          </a:p>
          <a:p>
            <a:pPr lvl="0" algn="ctr"/>
            <a:endParaRPr lang="en-GB" sz="2000" b="1" u="sng" dirty="0">
              <a:solidFill>
                <a:schemeClr val="tx1"/>
              </a:solidFill>
              <a:latin typeface="Century Gothic" panose="020B0502020202020204" pitchFamily="34" charset="0"/>
            </a:endParaRPr>
          </a:p>
          <a:p>
            <a:pPr lvl="0" algn="ctr" defTabSz="514350">
              <a:defRPr/>
            </a:pPr>
            <a:r>
              <a:rPr lang="en-GB" sz="2000" b="1" dirty="0">
                <a:solidFill>
                  <a:schemeClr val="tx1"/>
                </a:solidFill>
                <a:latin typeface="Century Gothic" panose="020B0502020202020204" pitchFamily="34" charset="0"/>
              </a:rPr>
              <a:t>Erin is practicing converting different units of measure. </a:t>
            </a:r>
            <a:br>
              <a:rPr lang="en-GB" sz="2000" b="1" dirty="0">
                <a:solidFill>
                  <a:schemeClr val="tx1"/>
                </a:solidFill>
                <a:latin typeface="Century Gothic" panose="020B0502020202020204" pitchFamily="34" charset="0"/>
              </a:rPr>
            </a:b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She says, </a:t>
            </a: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What could her starting number have been? Find 3 possibilities. </a:t>
            </a: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13" name="Speech Bubble: Rectangle with Corners Rounded 12">
            <a:extLst>
              <a:ext uri="{FF2B5EF4-FFF2-40B4-BE49-F238E27FC236}">
                <a16:creationId xmlns:a16="http://schemas.microsoft.com/office/drawing/2014/main" id="{6E13323A-5AC1-423C-8583-8A8BD94CD6FF}"/>
              </a:ext>
            </a:extLst>
          </p:cNvPr>
          <p:cNvSpPr/>
          <p:nvPr/>
        </p:nvSpPr>
        <p:spPr>
          <a:xfrm>
            <a:off x="3535450" y="2345889"/>
            <a:ext cx="3875205" cy="1349068"/>
          </a:xfrm>
          <a:prstGeom prst="wedgeRoundRectCallout">
            <a:avLst>
              <a:gd name="adj1" fmla="val -63647"/>
              <a:gd name="adj2" fmla="val 38902"/>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600" b="1" dirty="0">
                <a:solidFill>
                  <a:schemeClr val="tx1"/>
                </a:solidFill>
                <a:latin typeface="Century Gothic" panose="020B0502020202020204" pitchFamily="34" charset="0"/>
              </a:rPr>
              <a:t>I start off with a number of millilitres. When converted to litres, my amount has 2 decimal places and is between 6.3L and 6.4L.</a:t>
            </a:r>
          </a:p>
        </p:txBody>
      </p:sp>
    </p:spTree>
    <p:extLst>
      <p:ext uri="{BB962C8B-B14F-4D97-AF65-F5344CB8AC3E}">
        <p14:creationId xmlns:p14="http://schemas.microsoft.com/office/powerpoint/2010/main" val="336624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pic>
        <p:nvPicPr>
          <p:cNvPr id="9" name="Picture 8">
            <a:extLst>
              <a:ext uri="{FF2B5EF4-FFF2-40B4-BE49-F238E27FC236}">
                <a16:creationId xmlns:a16="http://schemas.microsoft.com/office/drawing/2014/main" id="{94FC8228-14E4-49E6-AFDB-BDA9A2E1A402}"/>
              </a:ext>
            </a:extLst>
          </p:cNvPr>
          <p:cNvPicPr>
            <a:picLocks noChangeAspect="1"/>
          </p:cNvPicPr>
          <p:nvPr/>
        </p:nvPicPr>
        <p:blipFill>
          <a:blip r:embed="rId4"/>
          <a:stretch>
            <a:fillRect/>
          </a:stretch>
        </p:blipFill>
        <p:spPr>
          <a:xfrm>
            <a:off x="115438" y="143658"/>
            <a:ext cx="8913124" cy="6322100"/>
          </a:xfrm>
          <a:prstGeom prst="rect">
            <a:avLst/>
          </a:prstGeom>
        </p:spPr>
      </p:pic>
      <p:sp>
        <p:nvSpPr>
          <p:cNvPr id="12" name="Rectangle 11">
            <a:extLst>
              <a:ext uri="{FF2B5EF4-FFF2-40B4-BE49-F238E27FC236}">
                <a16:creationId xmlns:a16="http://schemas.microsoft.com/office/drawing/2014/main" id="{D7A0A8E4-E0BA-4A83-A090-AAFE998ACB7C}"/>
              </a:ext>
            </a:extLst>
          </p:cNvPr>
          <p:cNvSpPr/>
          <p:nvPr/>
        </p:nvSpPr>
        <p:spPr>
          <a:xfrm>
            <a:off x="275304" y="272387"/>
            <a:ext cx="8593393" cy="6057245"/>
          </a:xfrm>
          <a:prstGeom prst="rect">
            <a:avLst/>
          </a:prstGeom>
          <a:no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Problem Solving 1</a:t>
            </a:r>
          </a:p>
          <a:p>
            <a:pPr lvl="0" algn="ctr"/>
            <a:endParaRPr lang="en-GB" sz="2000" b="1" u="sng" dirty="0">
              <a:solidFill>
                <a:schemeClr val="tx1"/>
              </a:solidFill>
              <a:latin typeface="Century Gothic" panose="020B0502020202020204" pitchFamily="34" charset="0"/>
            </a:endParaRPr>
          </a:p>
          <a:p>
            <a:pPr lvl="0" algn="ctr" defTabSz="514350">
              <a:defRPr/>
            </a:pPr>
            <a:r>
              <a:rPr lang="en-GB" sz="2000" b="1" dirty="0">
                <a:solidFill>
                  <a:schemeClr val="tx1"/>
                </a:solidFill>
                <a:latin typeface="Century Gothic" panose="020B0502020202020204" pitchFamily="34" charset="0"/>
              </a:rPr>
              <a:t>Erin is practicing converting different units of measure. </a:t>
            </a:r>
            <a:br>
              <a:rPr lang="en-GB" sz="2000" b="1" dirty="0">
                <a:solidFill>
                  <a:schemeClr val="tx1"/>
                </a:solidFill>
                <a:latin typeface="Century Gothic" panose="020B0502020202020204" pitchFamily="34" charset="0"/>
              </a:rPr>
            </a:b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She says, </a:t>
            </a: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What could her starting number have been? Find 3 possibilities. </a:t>
            </a:r>
          </a:p>
          <a:p>
            <a:pPr lvl="0" defTabSz="514350">
              <a:defRPr/>
            </a:pPr>
            <a:endParaRPr lang="en-GB" sz="2000" b="1" dirty="0">
              <a:solidFill>
                <a:schemeClr val="tx1"/>
              </a:solidFill>
              <a:latin typeface="Century Gothic" panose="020B0502020202020204" pitchFamily="34" charset="0"/>
            </a:endParaRPr>
          </a:p>
          <a:p>
            <a:pPr lvl="0">
              <a:defRPr/>
            </a:pPr>
            <a:r>
              <a:rPr lang="en-GB" sz="2000" b="1" dirty="0">
                <a:solidFill>
                  <a:srgbClr val="FF0000"/>
                </a:solidFill>
                <a:latin typeface="Century Gothic" panose="020B0502020202020204" pitchFamily="34" charset="0"/>
              </a:rPr>
              <a:t>Various answers, for example: 6,310ml (6.31L); 6,320ml (6.32L); 6,330ml (6.33L)</a:t>
            </a: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13" name="Speech Bubble: Rectangle with Corners Rounded 12">
            <a:extLst>
              <a:ext uri="{FF2B5EF4-FFF2-40B4-BE49-F238E27FC236}">
                <a16:creationId xmlns:a16="http://schemas.microsoft.com/office/drawing/2014/main" id="{6E13323A-5AC1-423C-8583-8A8BD94CD6FF}"/>
              </a:ext>
            </a:extLst>
          </p:cNvPr>
          <p:cNvSpPr/>
          <p:nvPr/>
        </p:nvSpPr>
        <p:spPr>
          <a:xfrm>
            <a:off x="3535450" y="2345889"/>
            <a:ext cx="3875205" cy="1349068"/>
          </a:xfrm>
          <a:prstGeom prst="wedgeRoundRectCallout">
            <a:avLst>
              <a:gd name="adj1" fmla="val -63647"/>
              <a:gd name="adj2" fmla="val 38902"/>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600" b="1" dirty="0">
                <a:solidFill>
                  <a:schemeClr val="tx1"/>
                </a:solidFill>
                <a:latin typeface="Century Gothic" panose="020B0502020202020204" pitchFamily="34" charset="0"/>
              </a:rPr>
              <a:t>I start off with a number of millilitres. When converted to litres, my amount has 2 decimal places and is between 6.3L and 6.4L.</a:t>
            </a:r>
          </a:p>
        </p:txBody>
      </p:sp>
    </p:spTree>
    <p:extLst>
      <p:ext uri="{BB962C8B-B14F-4D97-AF65-F5344CB8AC3E}">
        <p14:creationId xmlns:p14="http://schemas.microsoft.com/office/powerpoint/2010/main" val="931883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lvl="0" algn="ctr"/>
            <a:endParaRPr lang="en-GB" sz="2000" b="1" u="sng" dirty="0">
              <a:solidFill>
                <a:schemeClr val="tx1"/>
              </a:solidFill>
              <a:latin typeface="Century Gothic" panose="020B0502020202020204" pitchFamily="34" charset="0"/>
            </a:endParaRPr>
          </a:p>
          <a:p>
            <a:pPr lvl="0" algn="ctr" defTabSz="514350">
              <a:defRPr/>
            </a:pPr>
            <a:r>
              <a:rPr lang="en-GB" sz="2000" b="1" dirty="0">
                <a:solidFill>
                  <a:schemeClr val="tx1"/>
                </a:solidFill>
                <a:latin typeface="Century Gothic" panose="020B0502020202020204" pitchFamily="34" charset="0"/>
              </a:rPr>
              <a:t>Harry has filled in a table after converting from cm to m. </a:t>
            </a:r>
            <a:br>
              <a:rPr lang="en-GB" sz="2000" b="1" dirty="0">
                <a:solidFill>
                  <a:schemeClr val="tx1"/>
                </a:solidFill>
                <a:latin typeface="Century Gothic" panose="020B0502020202020204" pitchFamily="34" charset="0"/>
              </a:rPr>
            </a:b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Is his table correct? Explain why.</a:t>
            </a:r>
          </a:p>
          <a:p>
            <a:pPr lvl="0"/>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6" name="Table 5">
            <a:extLst>
              <a:ext uri="{FF2B5EF4-FFF2-40B4-BE49-F238E27FC236}">
                <a16:creationId xmlns:a16="http://schemas.microsoft.com/office/drawing/2014/main" id="{4AED8D87-57E5-4942-B15E-805B98AA61F9}"/>
              </a:ext>
            </a:extLst>
          </p:cNvPr>
          <p:cNvGraphicFramePr>
            <a:graphicFrameLocks noGrp="1"/>
          </p:cNvGraphicFramePr>
          <p:nvPr>
            <p:extLst>
              <p:ext uri="{D42A27DB-BD31-4B8C-83A1-F6EECF244321}">
                <p14:modId xmlns:p14="http://schemas.microsoft.com/office/powerpoint/2010/main" val="2562830707"/>
              </p:ext>
            </p:extLst>
          </p:nvPr>
        </p:nvGraphicFramePr>
        <p:xfrm>
          <a:off x="3102919" y="2018786"/>
          <a:ext cx="2938162" cy="1932107"/>
        </p:xfrm>
        <a:graphic>
          <a:graphicData uri="http://schemas.openxmlformats.org/drawingml/2006/table">
            <a:tbl>
              <a:tblPr firstRow="1" bandRow="1">
                <a:tableStyleId>{5940675A-B579-460E-94D1-54222C63F5DA}</a:tableStyleId>
              </a:tblPr>
              <a:tblGrid>
                <a:gridCol w="1469081">
                  <a:extLst>
                    <a:ext uri="{9D8B030D-6E8A-4147-A177-3AD203B41FA5}">
                      <a16:colId xmlns:a16="http://schemas.microsoft.com/office/drawing/2014/main" val="2479035561"/>
                    </a:ext>
                  </a:extLst>
                </a:gridCol>
                <a:gridCol w="1469081">
                  <a:extLst>
                    <a:ext uri="{9D8B030D-6E8A-4147-A177-3AD203B41FA5}">
                      <a16:colId xmlns:a16="http://schemas.microsoft.com/office/drawing/2014/main" val="3219835509"/>
                    </a:ext>
                  </a:extLst>
                </a:gridCol>
              </a:tblGrid>
              <a:tr h="405848">
                <a:tc>
                  <a:txBody>
                    <a:bodyPr/>
                    <a:lstStyle/>
                    <a:p>
                      <a:pPr algn="ctr"/>
                      <a:r>
                        <a:rPr lang="en-US" sz="1700" b="1" i="0" dirty="0">
                          <a:solidFill>
                            <a:schemeClr val="tx1"/>
                          </a:solidFill>
                          <a:latin typeface="Century Gothic" panose="020B0502020202020204" pitchFamily="34" charset="0"/>
                        </a:rPr>
                        <a:t>cm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2943498611"/>
                  </a:ext>
                </a:extLst>
              </a:tr>
              <a:tr h="508753">
                <a:tc>
                  <a:txBody>
                    <a:bodyPr/>
                    <a:lstStyle/>
                    <a:p>
                      <a:pPr algn="ctr"/>
                      <a:r>
                        <a:rPr lang="en-US" sz="1700" b="1" i="0" dirty="0">
                          <a:solidFill>
                            <a:schemeClr val="tx1"/>
                          </a:solidFill>
                          <a:latin typeface="Century Gothic" panose="020B0502020202020204" pitchFamily="34" charset="0"/>
                        </a:rPr>
                        <a:t>302cm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3.2m</a:t>
                      </a:r>
                    </a:p>
                  </a:txBody>
                  <a:tcPr marL="0" marR="0" marT="0" marB="0" anchor="ctr">
                    <a:solidFill>
                      <a:schemeClr val="bg1"/>
                    </a:solidFill>
                  </a:tcPr>
                </a:tc>
                <a:extLst>
                  <a:ext uri="{0D108BD9-81ED-4DB2-BD59-A6C34878D82A}">
                    <a16:rowId xmlns:a16="http://schemas.microsoft.com/office/drawing/2014/main" val="2772147181"/>
                  </a:ext>
                </a:extLst>
              </a:tr>
              <a:tr h="508753">
                <a:tc>
                  <a:txBody>
                    <a:bodyPr/>
                    <a:lstStyle/>
                    <a:p>
                      <a:pPr algn="ctr"/>
                      <a:r>
                        <a:rPr lang="en-US" sz="1700" b="1" i="0" dirty="0">
                          <a:solidFill>
                            <a:schemeClr val="tx1"/>
                          </a:solidFill>
                          <a:latin typeface="Century Gothic" panose="020B0502020202020204" pitchFamily="34" charset="0"/>
                        </a:rPr>
                        <a:t>1,204cm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12.4m</a:t>
                      </a:r>
                    </a:p>
                  </a:txBody>
                  <a:tcPr marL="0" marR="0" marT="0" marB="0" anchor="ctr">
                    <a:solidFill>
                      <a:schemeClr val="bg1"/>
                    </a:solidFill>
                  </a:tcPr>
                </a:tc>
                <a:extLst>
                  <a:ext uri="{0D108BD9-81ED-4DB2-BD59-A6C34878D82A}">
                    <a16:rowId xmlns:a16="http://schemas.microsoft.com/office/drawing/2014/main" val="3256018482"/>
                  </a:ext>
                </a:extLst>
              </a:tr>
              <a:tr h="508753">
                <a:tc>
                  <a:txBody>
                    <a:bodyPr/>
                    <a:lstStyle/>
                    <a:p>
                      <a:pPr algn="ctr"/>
                      <a:r>
                        <a:rPr lang="en-US" sz="1700" b="1" i="0" dirty="0">
                          <a:solidFill>
                            <a:schemeClr val="tx1"/>
                          </a:solidFill>
                          <a:latin typeface="Century Gothic" panose="020B0502020202020204" pitchFamily="34" charset="0"/>
                        </a:rPr>
                        <a:t>4,305cm</a:t>
                      </a:r>
                    </a:p>
                  </a:txBody>
                  <a:tcPr marL="0" marR="0" marT="0" marB="0" anchor="ctr">
                    <a:solidFill>
                      <a:schemeClr val="bg1"/>
                    </a:solidFill>
                  </a:tcPr>
                </a:tc>
                <a:tc>
                  <a:txBody>
                    <a:bodyPr/>
                    <a:lstStyle/>
                    <a:p>
                      <a:pPr algn="ctr"/>
                      <a:r>
                        <a:rPr lang="en-US" sz="1700" b="1" i="0" dirty="0">
                          <a:solidFill>
                            <a:schemeClr val="tx1"/>
                          </a:solidFill>
                          <a:latin typeface="Century Gothic" panose="020B0502020202020204" pitchFamily="34" charset="0"/>
                        </a:rPr>
                        <a:t>43.5m</a:t>
                      </a:r>
                    </a:p>
                  </a:txBody>
                  <a:tcPr marL="0" marR="0" marT="0" marB="0" anchor="ctr">
                    <a:solidFill>
                      <a:schemeClr val="bg1"/>
                    </a:solidFill>
                  </a:tcPr>
                </a:tc>
                <a:extLst>
                  <a:ext uri="{0D108BD9-81ED-4DB2-BD59-A6C34878D82A}">
                    <a16:rowId xmlns:a16="http://schemas.microsoft.com/office/drawing/2014/main" val="4160193953"/>
                  </a:ext>
                </a:extLst>
              </a:tr>
            </a:tbl>
          </a:graphicData>
        </a:graphic>
      </p:graphicFrame>
    </p:spTree>
    <p:extLst>
      <p:ext uri="{BB962C8B-B14F-4D97-AF65-F5344CB8AC3E}">
        <p14:creationId xmlns:p14="http://schemas.microsoft.com/office/powerpoint/2010/main" val="1552603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1600" b="1" u="sng" dirty="0">
                <a:solidFill>
                  <a:srgbClr val="E7E6E6">
                    <a:lumMod val="50000"/>
                  </a:srgbClr>
                </a:solidFill>
                <a:latin typeface="Century Gothic" panose="020B0502020202020204" pitchFamily="34" charset="0"/>
              </a:rPr>
              <a:t>Year 6 – Spring Block 4 – Converting Units – Convert Metric Measures</a:t>
            </a:r>
            <a:endParaRPr lang="en-GB" sz="1600" b="1" dirty="0">
              <a:solidFill>
                <a:srgbClr val="E7E6E6">
                  <a:lumMod val="25000"/>
                </a:srgbClr>
              </a:solidFill>
              <a:latin typeface="Century Gothic" panose="020B0502020202020204" pitchFamily="34" charset="0"/>
            </a:endParaRPr>
          </a:p>
          <a:p>
            <a:pPr lvl="0" defTabSz="457200">
              <a:defRPr/>
            </a:pPr>
            <a:endParaRPr lang="en-GB" sz="1600" b="1" dirty="0">
              <a:solidFill>
                <a:prstClr val="black"/>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About This Resource:</a:t>
            </a:r>
          </a:p>
          <a:p>
            <a:pPr lvl="0" defTabSz="457200">
              <a:defRPr/>
            </a:pPr>
            <a:endParaRPr lang="en-GB" sz="1200" b="1" dirty="0">
              <a:solidFill>
                <a:prstClr val="black"/>
              </a:solidFill>
              <a:latin typeface="Century Gothic" panose="020B0502020202020204" pitchFamily="34" charset="0"/>
            </a:endParaRPr>
          </a:p>
          <a:p>
            <a:pPr lvl="0" defTabSz="457200">
              <a:defRPr/>
            </a:pPr>
            <a:r>
              <a:rPr lang="en-GB" sz="1200" b="1" dirty="0">
                <a:solidFill>
                  <a:prstClr val="black"/>
                </a:solidFill>
                <a:latin typeface="Century Gothic" panose="020B0502020202020204" pitchFamily="34" charset="0"/>
              </a:rPr>
              <a:t>This PowerPoint has been designed to support your teaching of this small step. It includes a starter activity and an example of each question from the Varied Fluency and Reasoning and Problem Solving resources also provided in this pack. You can choose to work through all examples provided or a selection of them depending on the needs of your class.</a:t>
            </a:r>
          </a:p>
          <a:p>
            <a:pPr lvl="0" defTabSz="457200">
              <a:defRPr/>
            </a:pPr>
            <a:endParaRPr lang="en-GB" sz="1200" b="1" dirty="0">
              <a:solidFill>
                <a:prstClr val="black"/>
              </a:solidFill>
              <a:latin typeface="Century Gothic" panose="020B0502020202020204" pitchFamily="34" charset="0"/>
            </a:endParaRPr>
          </a:p>
          <a:p>
            <a:pPr lvl="0" defTabSz="457200">
              <a:defRPr/>
            </a:pPr>
            <a:endParaRPr lang="en-GB" sz="1200" b="1" dirty="0">
              <a:solidFill>
                <a:prstClr val="black"/>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National Curriculum Objectives:</a:t>
            </a:r>
          </a:p>
          <a:p>
            <a:pPr lvl="0" defTabSz="457200">
              <a:defRPr/>
            </a:pPr>
            <a:endParaRPr lang="en-GB" sz="1600" b="1" dirty="0">
              <a:solidFill>
                <a:srgbClr val="FF0000"/>
              </a:solidFill>
              <a:latin typeface="Century Gothic" panose="020B0502020202020204" pitchFamily="34" charset="0"/>
            </a:endParaRPr>
          </a:p>
          <a:p>
            <a:pPr fontAlgn="base">
              <a:defRPr/>
            </a:pPr>
            <a:r>
              <a:rPr lang="en-GB" sz="1200" b="1" dirty="0">
                <a:solidFill>
                  <a:prstClr val="black"/>
                </a:solidFill>
                <a:latin typeface="Century Gothic" panose="020B0502020202020204" pitchFamily="34" charset="0"/>
              </a:rPr>
              <a:t>Mathematics </a:t>
            </a:r>
            <a:r>
              <a:rPr lang="en-GB" sz="1200" b="1" dirty="0">
                <a:solidFill>
                  <a:schemeClr val="tx1"/>
                </a:solidFill>
                <a:latin typeface="Century Gothic" panose="020B0502020202020204" pitchFamily="34" charset="0"/>
              </a:rPr>
              <a:t>Year 6: (6M5) </a:t>
            </a:r>
            <a:r>
              <a:rPr lang="en-GB" sz="1200" b="1" dirty="0">
                <a:latin typeface="Century Gothic" panose="020B0502020202020204" pitchFamily="34" charset="0"/>
                <a:hlinkClick r:id="rId4"/>
              </a:rPr>
              <a:t>Use, read, write and convert between standard units, converting measurements of length, mass, volume and time from a smaller unit of measure to a larger unit, and vice versa, using decimal notation to up to three decimal places</a:t>
            </a:r>
            <a:endParaRPr lang="en-GB" sz="1200" b="1" dirty="0">
              <a:latin typeface="Century Gothic" panose="020B0502020202020204" pitchFamily="34" charset="0"/>
            </a:endParaRPr>
          </a:p>
          <a:p>
            <a:pPr fontAlgn="base">
              <a:lnSpc>
                <a:spcPct val="100000"/>
              </a:lnSpc>
              <a:spcAft>
                <a:spcPts val="0"/>
              </a:spcAft>
              <a:buClrTx/>
              <a:buSzTx/>
              <a:tabLst/>
              <a:defRPr/>
            </a:pPr>
            <a:r>
              <a:rPr lang="en-GB" sz="1200" b="1" dirty="0">
                <a:solidFill>
                  <a:prstClr val="black"/>
                </a:solidFill>
                <a:latin typeface="Century Gothic" panose="020B0502020202020204" pitchFamily="34" charset="0"/>
              </a:rPr>
              <a:t>Mathematics </a:t>
            </a:r>
            <a:r>
              <a:rPr lang="en-GB" sz="1200" b="1" dirty="0">
                <a:solidFill>
                  <a:schemeClr val="tx1"/>
                </a:solidFill>
                <a:latin typeface="Century Gothic" panose="020B0502020202020204" pitchFamily="34" charset="0"/>
              </a:rPr>
              <a:t>Year 6: (6M9) </a:t>
            </a:r>
            <a:r>
              <a:rPr lang="en-GB" sz="1200" b="1" dirty="0">
                <a:latin typeface="Century Gothic" panose="020B0502020202020204" pitchFamily="34" charset="0"/>
                <a:hlinkClick r:id="rId5"/>
              </a:rPr>
              <a:t>Solve problems involving the calculation and conversion of units of measure, using decimal notation up to three decimal places where appropriate</a:t>
            </a:r>
            <a:endParaRPr lang="en-GB" sz="1200" b="1" dirty="0">
              <a:latin typeface="Century Gothic" panose="020B0502020202020204" pitchFamily="34" charset="0"/>
            </a:endParaRPr>
          </a:p>
          <a:p>
            <a:pPr lvl="0" defTabSz="457200">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a:spcAft>
                <a:spcPts val="0"/>
              </a:spcAft>
              <a:defRPr/>
            </a:pPr>
            <a:r>
              <a:rPr lang="en-GB" sz="1600" b="1" dirty="0">
                <a:solidFill>
                  <a:prstClr val="black"/>
                </a:solidFill>
                <a:latin typeface="Century Gothic" panose="020B0502020202020204" pitchFamily="34" charset="0"/>
              </a:rPr>
              <a:t>More Year 6 </a:t>
            </a:r>
            <a:r>
              <a:rPr lang="en-GB" sz="1600" b="1" dirty="0">
                <a:solidFill>
                  <a:prstClr val="black"/>
                </a:solidFill>
                <a:latin typeface="Century Gothic" panose="020B0502020202020204" pitchFamily="34" charset="0"/>
                <a:hlinkClick r:id="rId6"/>
              </a:rPr>
              <a:t>Converting Units</a:t>
            </a:r>
            <a:r>
              <a:rPr lang="en-GB" sz="1600" b="1" dirty="0">
                <a:solidFill>
                  <a:prstClr val="black"/>
                </a:solidFill>
                <a:latin typeface="Century Gothic" panose="020B0502020202020204" pitchFamily="34" charset="0"/>
              </a:rPr>
              <a:t> resources.</a:t>
            </a:r>
            <a:endParaRPr lang="en-GB" sz="1200" b="1" dirty="0">
              <a:solidFill>
                <a:prstClr val="black"/>
              </a:solidFill>
              <a:latin typeface="Century Gothic" panose="020B0502020202020204" pitchFamily="34" charset="0"/>
            </a:endParaRPr>
          </a:p>
          <a:p>
            <a:pPr lvl="0">
              <a:defRPr/>
            </a:pPr>
            <a:endParaRPr lang="en-GB" sz="1200" b="1" dirty="0">
              <a:solidFill>
                <a:prstClr val="black"/>
              </a:solidFill>
              <a:latin typeface="Century Gothic" panose="020B0502020202020204" pitchFamily="34" charset="0"/>
            </a:endParaRPr>
          </a:p>
          <a:p>
            <a:pPr lvl="0">
              <a:defRPr/>
            </a:pPr>
            <a:endParaRPr lang="en-GB" sz="1200" b="1" dirty="0">
              <a:solidFill>
                <a:prstClr val="black"/>
              </a:solidFill>
              <a:latin typeface="Century Gothic" panose="020B0502020202020204" pitchFamily="34" charset="0"/>
            </a:endParaRPr>
          </a:p>
          <a:p>
            <a:pPr lvl="0">
              <a:lnSpc>
                <a:spcPct val="100000"/>
              </a:lnSpc>
              <a:spcAft>
                <a:spcPts val="0"/>
              </a:spcAft>
              <a:buClrTx/>
              <a:buSzTx/>
              <a:tabLst/>
              <a:defRPr/>
            </a:pPr>
            <a:r>
              <a:rPr lang="en-GB" sz="1600" b="1" dirty="0">
                <a:solidFill>
                  <a:prstClr val="black"/>
                </a:solidFill>
                <a:latin typeface="Century Gothic" panose="020B0502020202020204" pitchFamily="34" charset="0"/>
              </a:rPr>
              <a:t>Did you like this resource? Don’t forget to </a:t>
            </a:r>
            <a:r>
              <a:rPr lang="en-GB" sz="1600" b="1" dirty="0">
                <a:solidFill>
                  <a:prstClr val="black"/>
                </a:solidFill>
                <a:latin typeface="Century Gothic" panose="020B0502020202020204" pitchFamily="34" charset="0"/>
                <a:hlinkClick r:id="rId7"/>
              </a:rPr>
              <a:t>review</a:t>
            </a:r>
            <a:r>
              <a:rPr lang="en-GB" sz="1600" b="1" dirty="0">
                <a:solidFill>
                  <a:prstClr val="black"/>
                </a:solidFill>
                <a:latin typeface="Century Gothic" panose="020B0502020202020204" pitchFamily="34" charset="0"/>
              </a:rPr>
              <a:t> it on our website.</a:t>
            </a:r>
          </a:p>
        </p:txBody>
      </p:sp>
      <p:sp>
        <p:nvSpPr>
          <p:cNvPr id="7" name="TextBox 8">
            <a:extLst>
              <a:ext uri="{FF2B5EF4-FFF2-40B4-BE49-F238E27FC236}">
                <a16:creationId xmlns:a16="http://schemas.microsoft.com/office/drawing/2014/main" id="{277FDC6C-B99A-4ED8-B341-A52126824B67}"/>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2637481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lvl="0" algn="ctr"/>
            <a:endParaRPr lang="en-GB" sz="2000" b="1" u="sng" dirty="0">
              <a:solidFill>
                <a:schemeClr val="tx1"/>
              </a:solidFill>
              <a:latin typeface="Century Gothic" panose="020B0502020202020204" pitchFamily="34" charset="0"/>
            </a:endParaRPr>
          </a:p>
          <a:p>
            <a:pPr lvl="0" algn="ctr" defTabSz="514350">
              <a:defRPr/>
            </a:pPr>
            <a:r>
              <a:rPr lang="en-GB" sz="2000" b="1" dirty="0">
                <a:solidFill>
                  <a:schemeClr val="tx1"/>
                </a:solidFill>
                <a:latin typeface="Century Gothic" panose="020B0502020202020204" pitchFamily="34" charset="0"/>
              </a:rPr>
              <a:t>Harry has filled in a table after converting from cm to m. </a:t>
            </a:r>
            <a:br>
              <a:rPr lang="en-GB" sz="2000" b="1" dirty="0">
                <a:solidFill>
                  <a:schemeClr val="tx1"/>
                </a:solidFill>
                <a:latin typeface="Century Gothic" panose="020B0502020202020204" pitchFamily="34" charset="0"/>
              </a:rPr>
            </a:b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Is his table correct? Explain why.</a:t>
            </a:r>
          </a:p>
          <a:p>
            <a:pPr lvl="0" defTabSz="514350">
              <a:defRPr/>
            </a:pPr>
            <a:r>
              <a:rPr lang="en-GB" sz="2000" b="1" dirty="0">
                <a:solidFill>
                  <a:schemeClr val="tx1"/>
                </a:solidFill>
                <a:latin typeface="Century Gothic" panose="020B0502020202020204" pitchFamily="34" charset="0"/>
              </a:rPr>
              <a:t>Harry’s table is incorrect because…</a:t>
            </a:r>
            <a:endParaRPr lang="en-GB" sz="2000" b="1" u="sng"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9" name="Table 8">
            <a:extLst>
              <a:ext uri="{FF2B5EF4-FFF2-40B4-BE49-F238E27FC236}">
                <a16:creationId xmlns:a16="http://schemas.microsoft.com/office/drawing/2014/main" id="{3C99621D-AB59-427A-ADE8-7DA33A347ED9}"/>
              </a:ext>
            </a:extLst>
          </p:cNvPr>
          <p:cNvGraphicFramePr>
            <a:graphicFrameLocks noGrp="1"/>
          </p:cNvGraphicFramePr>
          <p:nvPr>
            <p:extLst>
              <p:ext uri="{D42A27DB-BD31-4B8C-83A1-F6EECF244321}">
                <p14:modId xmlns:p14="http://schemas.microsoft.com/office/powerpoint/2010/main" val="3638892893"/>
              </p:ext>
            </p:extLst>
          </p:nvPr>
        </p:nvGraphicFramePr>
        <p:xfrm>
          <a:off x="3102919" y="2018786"/>
          <a:ext cx="2938162" cy="1932107"/>
        </p:xfrm>
        <a:graphic>
          <a:graphicData uri="http://schemas.openxmlformats.org/drawingml/2006/table">
            <a:tbl>
              <a:tblPr firstRow="1" bandRow="1">
                <a:tableStyleId>{5940675A-B579-460E-94D1-54222C63F5DA}</a:tableStyleId>
              </a:tblPr>
              <a:tblGrid>
                <a:gridCol w="1469081">
                  <a:extLst>
                    <a:ext uri="{9D8B030D-6E8A-4147-A177-3AD203B41FA5}">
                      <a16:colId xmlns:a16="http://schemas.microsoft.com/office/drawing/2014/main" val="2479035561"/>
                    </a:ext>
                  </a:extLst>
                </a:gridCol>
                <a:gridCol w="1469081">
                  <a:extLst>
                    <a:ext uri="{9D8B030D-6E8A-4147-A177-3AD203B41FA5}">
                      <a16:colId xmlns:a16="http://schemas.microsoft.com/office/drawing/2014/main" val="3219835509"/>
                    </a:ext>
                  </a:extLst>
                </a:gridCol>
              </a:tblGrid>
              <a:tr h="405848">
                <a:tc>
                  <a:txBody>
                    <a:bodyPr/>
                    <a:lstStyle/>
                    <a:p>
                      <a:pPr algn="ctr"/>
                      <a:r>
                        <a:rPr lang="en-US" sz="1700" b="1" i="0" dirty="0">
                          <a:solidFill>
                            <a:schemeClr val="tx1"/>
                          </a:solidFill>
                          <a:latin typeface="Century Gothic" panose="020B0502020202020204" pitchFamily="34" charset="0"/>
                        </a:rPr>
                        <a:t>cm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2943498611"/>
                  </a:ext>
                </a:extLst>
              </a:tr>
              <a:tr h="508753">
                <a:tc>
                  <a:txBody>
                    <a:bodyPr/>
                    <a:lstStyle/>
                    <a:p>
                      <a:pPr algn="ctr"/>
                      <a:r>
                        <a:rPr lang="en-US" sz="1700" b="1" i="0" dirty="0">
                          <a:solidFill>
                            <a:schemeClr val="tx1"/>
                          </a:solidFill>
                          <a:latin typeface="Century Gothic" panose="020B0502020202020204" pitchFamily="34" charset="0"/>
                        </a:rPr>
                        <a:t>302cm</a:t>
                      </a:r>
                    </a:p>
                  </a:txBody>
                  <a:tcPr marL="0" marR="0" marT="0" marB="0" anchor="ctr">
                    <a:solidFill>
                      <a:schemeClr val="bg1"/>
                    </a:solidFill>
                  </a:tcPr>
                </a:tc>
                <a:tc>
                  <a:txBody>
                    <a:bodyPr/>
                    <a:lstStyle/>
                    <a:p>
                      <a:pPr algn="ctr"/>
                      <a:r>
                        <a:rPr lang="en-US" sz="1700" b="1" i="0" dirty="0">
                          <a:solidFill>
                            <a:srgbClr val="FF0000"/>
                          </a:solidFill>
                          <a:latin typeface="Century Gothic" panose="020B0502020202020204" pitchFamily="34" charset="0"/>
                        </a:rPr>
                        <a:t>3.02m</a:t>
                      </a:r>
                    </a:p>
                  </a:txBody>
                  <a:tcPr marL="0" marR="0" marT="0" marB="0" anchor="ctr">
                    <a:solidFill>
                      <a:schemeClr val="bg1"/>
                    </a:solidFill>
                  </a:tcPr>
                </a:tc>
                <a:extLst>
                  <a:ext uri="{0D108BD9-81ED-4DB2-BD59-A6C34878D82A}">
                    <a16:rowId xmlns:a16="http://schemas.microsoft.com/office/drawing/2014/main" val="2772147181"/>
                  </a:ext>
                </a:extLst>
              </a:tr>
              <a:tr h="508753">
                <a:tc>
                  <a:txBody>
                    <a:bodyPr/>
                    <a:lstStyle/>
                    <a:p>
                      <a:pPr algn="ctr"/>
                      <a:r>
                        <a:rPr lang="en-US" sz="1700" b="1" i="0" dirty="0">
                          <a:solidFill>
                            <a:schemeClr val="tx1"/>
                          </a:solidFill>
                          <a:latin typeface="Century Gothic" panose="020B0502020202020204" pitchFamily="34" charset="0"/>
                        </a:rPr>
                        <a:t>1,204cm</a:t>
                      </a:r>
                    </a:p>
                  </a:txBody>
                  <a:tcPr marL="0" marR="0" marT="0" marB="0" anchor="ctr">
                    <a:solidFill>
                      <a:schemeClr val="bg1"/>
                    </a:solidFill>
                  </a:tcPr>
                </a:tc>
                <a:tc>
                  <a:txBody>
                    <a:bodyPr/>
                    <a:lstStyle/>
                    <a:p>
                      <a:pPr algn="ctr"/>
                      <a:r>
                        <a:rPr lang="en-US" sz="1700" b="1" i="0" dirty="0">
                          <a:solidFill>
                            <a:srgbClr val="FF0000"/>
                          </a:solidFill>
                          <a:latin typeface="Century Gothic" panose="020B0502020202020204" pitchFamily="34" charset="0"/>
                        </a:rPr>
                        <a:t>12.04m</a:t>
                      </a:r>
                    </a:p>
                  </a:txBody>
                  <a:tcPr marL="0" marR="0" marT="0" marB="0" anchor="ctr">
                    <a:solidFill>
                      <a:schemeClr val="bg1"/>
                    </a:solidFill>
                  </a:tcPr>
                </a:tc>
                <a:extLst>
                  <a:ext uri="{0D108BD9-81ED-4DB2-BD59-A6C34878D82A}">
                    <a16:rowId xmlns:a16="http://schemas.microsoft.com/office/drawing/2014/main" val="3256018482"/>
                  </a:ext>
                </a:extLst>
              </a:tr>
              <a:tr h="508753">
                <a:tc>
                  <a:txBody>
                    <a:bodyPr/>
                    <a:lstStyle/>
                    <a:p>
                      <a:pPr algn="ctr"/>
                      <a:r>
                        <a:rPr lang="en-US" sz="1700" b="1" i="0" dirty="0">
                          <a:solidFill>
                            <a:schemeClr val="tx1"/>
                          </a:solidFill>
                          <a:latin typeface="Century Gothic" panose="020B0502020202020204" pitchFamily="34" charset="0"/>
                        </a:rPr>
                        <a:t>4,305cm</a:t>
                      </a:r>
                    </a:p>
                  </a:txBody>
                  <a:tcPr marL="0" marR="0" marT="0" marB="0" anchor="ctr">
                    <a:solidFill>
                      <a:schemeClr val="bg1"/>
                    </a:solidFill>
                  </a:tcPr>
                </a:tc>
                <a:tc>
                  <a:txBody>
                    <a:bodyPr/>
                    <a:lstStyle/>
                    <a:p>
                      <a:pPr algn="ctr"/>
                      <a:r>
                        <a:rPr lang="en-US" sz="1700" b="1" i="0" dirty="0">
                          <a:solidFill>
                            <a:srgbClr val="FF0000"/>
                          </a:solidFill>
                          <a:latin typeface="Century Gothic" panose="020B0502020202020204" pitchFamily="34" charset="0"/>
                        </a:rPr>
                        <a:t>43.05m</a:t>
                      </a:r>
                    </a:p>
                  </a:txBody>
                  <a:tcPr marL="0" marR="0" marT="0" marB="0" anchor="ctr">
                    <a:solidFill>
                      <a:schemeClr val="bg1"/>
                    </a:solidFill>
                  </a:tcPr>
                </a:tc>
                <a:extLst>
                  <a:ext uri="{0D108BD9-81ED-4DB2-BD59-A6C34878D82A}">
                    <a16:rowId xmlns:a16="http://schemas.microsoft.com/office/drawing/2014/main" val="4160193953"/>
                  </a:ext>
                </a:extLst>
              </a:tr>
            </a:tbl>
          </a:graphicData>
        </a:graphic>
      </p:graphicFrame>
    </p:spTree>
    <p:extLst>
      <p:ext uri="{BB962C8B-B14F-4D97-AF65-F5344CB8AC3E}">
        <p14:creationId xmlns:p14="http://schemas.microsoft.com/office/powerpoint/2010/main" val="1727909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lvl="0" algn="ctr"/>
            <a:endParaRPr lang="en-GB" sz="2000" b="1" u="sng" dirty="0">
              <a:solidFill>
                <a:schemeClr val="tx1"/>
              </a:solidFill>
              <a:latin typeface="Century Gothic" panose="020B0502020202020204" pitchFamily="34" charset="0"/>
            </a:endParaRPr>
          </a:p>
          <a:p>
            <a:pPr lvl="0" algn="ctr" defTabSz="514350">
              <a:defRPr/>
            </a:pPr>
            <a:r>
              <a:rPr lang="en-GB" sz="2000" b="1" dirty="0">
                <a:solidFill>
                  <a:schemeClr val="tx1"/>
                </a:solidFill>
                <a:latin typeface="Century Gothic" panose="020B0502020202020204" pitchFamily="34" charset="0"/>
              </a:rPr>
              <a:t>Harry has filled in a table after converting from cm to m. </a:t>
            </a:r>
            <a:br>
              <a:rPr lang="en-GB" sz="2000" b="1" dirty="0">
                <a:solidFill>
                  <a:schemeClr val="tx1"/>
                </a:solidFill>
                <a:latin typeface="Century Gothic" panose="020B0502020202020204" pitchFamily="34" charset="0"/>
              </a:rPr>
            </a:b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Is his table correct? Explain why.</a:t>
            </a:r>
          </a:p>
          <a:p>
            <a:pPr lvl="0" defTabSz="514350">
              <a:defRPr/>
            </a:pPr>
            <a:r>
              <a:rPr lang="en-GB" sz="2000" b="1" dirty="0">
                <a:solidFill>
                  <a:srgbClr val="FF0000"/>
                </a:solidFill>
                <a:latin typeface="Century Gothic" panose="020B0502020202020204" pitchFamily="34" charset="0"/>
              </a:rPr>
              <a:t>Harry’s table is incorrect because he has not included the zero as a placeholder when converting. </a:t>
            </a:r>
          </a:p>
          <a:p>
            <a:pPr lvl="0" algn="ctr"/>
            <a:endParaRPr lang="en-GB" sz="2000" b="1" u="sng" dirty="0">
              <a:solidFill>
                <a:schemeClr val="tx1"/>
              </a:solidFill>
              <a:latin typeface="Century Gothic" panose="020B0502020202020204" pitchFamily="34" charset="0"/>
            </a:endParaRPr>
          </a:p>
          <a:p>
            <a:pPr lvl="0"/>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84B107DC-B90C-4A45-B422-BA8DE29C255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9" name="Table 8">
            <a:extLst>
              <a:ext uri="{FF2B5EF4-FFF2-40B4-BE49-F238E27FC236}">
                <a16:creationId xmlns:a16="http://schemas.microsoft.com/office/drawing/2014/main" id="{019B663A-3FD1-4DC5-ACD9-DA18F9401D17}"/>
              </a:ext>
            </a:extLst>
          </p:cNvPr>
          <p:cNvGraphicFramePr>
            <a:graphicFrameLocks noGrp="1"/>
          </p:cNvGraphicFramePr>
          <p:nvPr>
            <p:extLst>
              <p:ext uri="{D42A27DB-BD31-4B8C-83A1-F6EECF244321}">
                <p14:modId xmlns:p14="http://schemas.microsoft.com/office/powerpoint/2010/main" val="2177261501"/>
              </p:ext>
            </p:extLst>
          </p:nvPr>
        </p:nvGraphicFramePr>
        <p:xfrm>
          <a:off x="3102919" y="2018786"/>
          <a:ext cx="2938162" cy="1932107"/>
        </p:xfrm>
        <a:graphic>
          <a:graphicData uri="http://schemas.openxmlformats.org/drawingml/2006/table">
            <a:tbl>
              <a:tblPr firstRow="1" bandRow="1">
                <a:tableStyleId>{5940675A-B579-460E-94D1-54222C63F5DA}</a:tableStyleId>
              </a:tblPr>
              <a:tblGrid>
                <a:gridCol w="1469081">
                  <a:extLst>
                    <a:ext uri="{9D8B030D-6E8A-4147-A177-3AD203B41FA5}">
                      <a16:colId xmlns:a16="http://schemas.microsoft.com/office/drawing/2014/main" val="2479035561"/>
                    </a:ext>
                  </a:extLst>
                </a:gridCol>
                <a:gridCol w="1469081">
                  <a:extLst>
                    <a:ext uri="{9D8B030D-6E8A-4147-A177-3AD203B41FA5}">
                      <a16:colId xmlns:a16="http://schemas.microsoft.com/office/drawing/2014/main" val="3219835509"/>
                    </a:ext>
                  </a:extLst>
                </a:gridCol>
              </a:tblGrid>
              <a:tr h="405848">
                <a:tc>
                  <a:txBody>
                    <a:bodyPr/>
                    <a:lstStyle/>
                    <a:p>
                      <a:pPr algn="ctr"/>
                      <a:r>
                        <a:rPr lang="en-US" sz="1700" b="1" i="0" dirty="0">
                          <a:solidFill>
                            <a:schemeClr val="tx1"/>
                          </a:solidFill>
                          <a:latin typeface="Century Gothic" panose="020B0502020202020204" pitchFamily="34" charset="0"/>
                        </a:rPr>
                        <a:t>cm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lang="en-US" sz="1700" b="1" i="0" dirty="0">
                          <a:solidFill>
                            <a:schemeClr val="tx1"/>
                          </a:solidFill>
                          <a:latin typeface="Century Gothic" panose="020B0502020202020204" pitchFamily="34" charset="0"/>
                        </a:rPr>
                        <a:t>m</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2943498611"/>
                  </a:ext>
                </a:extLst>
              </a:tr>
              <a:tr h="508753">
                <a:tc>
                  <a:txBody>
                    <a:bodyPr/>
                    <a:lstStyle/>
                    <a:p>
                      <a:pPr algn="ctr"/>
                      <a:r>
                        <a:rPr lang="en-US" sz="1700" b="1" i="0" dirty="0">
                          <a:solidFill>
                            <a:schemeClr val="tx1"/>
                          </a:solidFill>
                          <a:latin typeface="Century Gothic" panose="020B0502020202020204" pitchFamily="34" charset="0"/>
                        </a:rPr>
                        <a:t>302cm</a:t>
                      </a:r>
                    </a:p>
                  </a:txBody>
                  <a:tcPr marL="0" marR="0" marT="0" marB="0" anchor="ctr">
                    <a:solidFill>
                      <a:schemeClr val="bg1"/>
                    </a:solidFill>
                  </a:tcPr>
                </a:tc>
                <a:tc>
                  <a:txBody>
                    <a:bodyPr/>
                    <a:lstStyle/>
                    <a:p>
                      <a:pPr algn="ctr"/>
                      <a:r>
                        <a:rPr lang="en-US" sz="1700" b="1" i="0" dirty="0">
                          <a:solidFill>
                            <a:srgbClr val="FF0000"/>
                          </a:solidFill>
                          <a:latin typeface="Century Gothic" panose="020B0502020202020204" pitchFamily="34" charset="0"/>
                        </a:rPr>
                        <a:t>3.02m</a:t>
                      </a:r>
                    </a:p>
                  </a:txBody>
                  <a:tcPr marL="0" marR="0" marT="0" marB="0" anchor="ctr">
                    <a:solidFill>
                      <a:schemeClr val="bg1"/>
                    </a:solidFill>
                  </a:tcPr>
                </a:tc>
                <a:extLst>
                  <a:ext uri="{0D108BD9-81ED-4DB2-BD59-A6C34878D82A}">
                    <a16:rowId xmlns:a16="http://schemas.microsoft.com/office/drawing/2014/main" val="2772147181"/>
                  </a:ext>
                </a:extLst>
              </a:tr>
              <a:tr h="508753">
                <a:tc>
                  <a:txBody>
                    <a:bodyPr/>
                    <a:lstStyle/>
                    <a:p>
                      <a:pPr algn="ctr"/>
                      <a:r>
                        <a:rPr lang="en-US" sz="1700" b="1" i="0" dirty="0">
                          <a:solidFill>
                            <a:schemeClr val="tx1"/>
                          </a:solidFill>
                          <a:latin typeface="Century Gothic" panose="020B0502020202020204" pitchFamily="34" charset="0"/>
                        </a:rPr>
                        <a:t>1,204cm</a:t>
                      </a:r>
                    </a:p>
                  </a:txBody>
                  <a:tcPr marL="0" marR="0" marT="0" marB="0" anchor="ctr">
                    <a:solidFill>
                      <a:schemeClr val="bg1"/>
                    </a:solidFill>
                  </a:tcPr>
                </a:tc>
                <a:tc>
                  <a:txBody>
                    <a:bodyPr/>
                    <a:lstStyle/>
                    <a:p>
                      <a:pPr algn="ctr"/>
                      <a:r>
                        <a:rPr lang="en-US" sz="1700" b="1" i="0" dirty="0">
                          <a:solidFill>
                            <a:srgbClr val="FF0000"/>
                          </a:solidFill>
                          <a:latin typeface="Century Gothic" panose="020B0502020202020204" pitchFamily="34" charset="0"/>
                        </a:rPr>
                        <a:t>12.04m</a:t>
                      </a:r>
                    </a:p>
                  </a:txBody>
                  <a:tcPr marL="0" marR="0" marT="0" marB="0" anchor="ctr">
                    <a:solidFill>
                      <a:schemeClr val="bg1"/>
                    </a:solidFill>
                  </a:tcPr>
                </a:tc>
                <a:extLst>
                  <a:ext uri="{0D108BD9-81ED-4DB2-BD59-A6C34878D82A}">
                    <a16:rowId xmlns:a16="http://schemas.microsoft.com/office/drawing/2014/main" val="3256018482"/>
                  </a:ext>
                </a:extLst>
              </a:tr>
              <a:tr h="508753">
                <a:tc>
                  <a:txBody>
                    <a:bodyPr/>
                    <a:lstStyle/>
                    <a:p>
                      <a:pPr algn="ctr"/>
                      <a:r>
                        <a:rPr lang="en-US" sz="1700" b="1" i="0">
                          <a:solidFill>
                            <a:schemeClr val="tx1"/>
                          </a:solidFill>
                          <a:latin typeface="Century Gothic" panose="020B0502020202020204" pitchFamily="34" charset="0"/>
                        </a:rPr>
                        <a:t>4,305cm</a:t>
                      </a:r>
                      <a:endParaRPr lang="en-US" sz="1700" b="1" i="0" dirty="0">
                        <a:solidFill>
                          <a:schemeClr val="tx1"/>
                        </a:solidFill>
                        <a:latin typeface="Century Gothic" panose="020B0502020202020204" pitchFamily="34" charset="0"/>
                      </a:endParaRPr>
                    </a:p>
                  </a:txBody>
                  <a:tcPr marL="0" marR="0" marT="0" marB="0" anchor="ctr">
                    <a:solidFill>
                      <a:schemeClr val="bg1"/>
                    </a:solidFill>
                  </a:tcPr>
                </a:tc>
                <a:tc>
                  <a:txBody>
                    <a:bodyPr/>
                    <a:lstStyle/>
                    <a:p>
                      <a:pPr algn="ctr"/>
                      <a:r>
                        <a:rPr lang="en-US" sz="1700" b="1" i="0" dirty="0">
                          <a:solidFill>
                            <a:srgbClr val="FF0000"/>
                          </a:solidFill>
                          <a:latin typeface="Century Gothic" panose="020B0502020202020204" pitchFamily="34" charset="0"/>
                        </a:rPr>
                        <a:t>43.05m</a:t>
                      </a:r>
                    </a:p>
                  </a:txBody>
                  <a:tcPr marL="0" marR="0" marT="0" marB="0" anchor="ctr">
                    <a:solidFill>
                      <a:schemeClr val="bg1"/>
                    </a:solidFill>
                  </a:tcPr>
                </a:tc>
                <a:extLst>
                  <a:ext uri="{0D108BD9-81ED-4DB2-BD59-A6C34878D82A}">
                    <a16:rowId xmlns:a16="http://schemas.microsoft.com/office/drawing/2014/main" val="4160193953"/>
                  </a:ext>
                </a:extLst>
              </a:tr>
            </a:tbl>
          </a:graphicData>
        </a:graphic>
      </p:graphicFrame>
    </p:spTree>
    <p:extLst>
      <p:ext uri="{BB962C8B-B14F-4D97-AF65-F5344CB8AC3E}">
        <p14:creationId xmlns:p14="http://schemas.microsoft.com/office/powerpoint/2010/main" val="2052908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rgbClr val="E7E6E6">
                    <a:lumMod val="50000"/>
                  </a:srgbClr>
                </a:solidFill>
                <a:latin typeface="Century Gothic" panose="020B0502020202020204" pitchFamily="34" charset="0"/>
              </a:rPr>
              <a:t>Year 6 – Spring Block 4 – Converting Units</a:t>
            </a: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endParaRPr lang="en-GB" sz="1600" b="1" u="sng" dirty="0">
              <a:solidFill>
                <a:srgbClr val="E7E6E6">
                  <a:lumMod val="50000"/>
                </a:srgbClr>
              </a:solidFill>
              <a:latin typeface="Century Gothic" panose="020B0502020202020204" pitchFamily="34" charset="0"/>
            </a:endParaRPr>
          </a:p>
          <a:p>
            <a:pPr algn="ctr"/>
            <a:r>
              <a:rPr lang="en-GB" sz="4800" b="1" dirty="0">
                <a:solidFill>
                  <a:schemeClr val="bg2">
                    <a:lumMod val="25000"/>
                  </a:schemeClr>
                </a:solidFill>
                <a:latin typeface="Century Gothic" panose="020B0502020202020204" pitchFamily="34" charset="0"/>
              </a:rPr>
              <a:t>Step 2: Convert Metric Measures</a:t>
            </a:r>
            <a:endParaRPr lang="en-GB" sz="4000" b="1" dirty="0">
              <a:solidFill>
                <a:schemeClr val="bg2">
                  <a:lumMod val="25000"/>
                </a:schemeClr>
              </a:solidFill>
              <a:latin typeface="Century Gothic" panose="020B0502020202020204" pitchFamily="34" charset="0"/>
            </a:endParaRPr>
          </a:p>
          <a:p>
            <a:pPr lvl="0" algn="ctr"/>
            <a:endParaRPr lang="en-GB" sz="4000" b="1" dirty="0">
              <a:solidFill>
                <a:schemeClr val="bg2">
                  <a:lumMod val="25000"/>
                </a:schemeClr>
              </a:solidFill>
              <a:latin typeface="Century Gothic" panose="020B0502020202020204" pitchFamily="34" charset="0"/>
            </a:endParaRPr>
          </a:p>
          <a:p>
            <a:pPr lvl="0" algn="ctr"/>
            <a:endParaRPr lang="en-GB" sz="4000" b="1" dirty="0">
              <a:solidFill>
                <a:schemeClr val="bg2">
                  <a:lumMod val="50000"/>
                </a:schemeClr>
              </a:solidFill>
              <a:latin typeface="Century Gothic" panose="020B0502020202020204" pitchFamily="34" charset="0"/>
            </a:endParaRPr>
          </a:p>
          <a:p>
            <a:pPr algn="ctr"/>
            <a:endParaRPr lang="en-GB" sz="2000" b="1" u="sng" dirty="0">
              <a:solidFill>
                <a:schemeClr val="bg2">
                  <a:lumMod val="50000"/>
                </a:schemeClr>
              </a:solidFill>
              <a:latin typeface="Century Gothic" panose="020B0502020202020204" pitchFamily="34" charset="0"/>
            </a:endParaRPr>
          </a:p>
          <a:p>
            <a:pPr lvl="0" algn="ctr"/>
            <a:r>
              <a:rPr lang="en-GB" sz="2400" b="1" u="sng" dirty="0">
                <a:solidFill>
                  <a:schemeClr val="tx1"/>
                </a:solidFill>
                <a:latin typeface="Century Gothic" panose="020B0502020202020204" pitchFamily="34" charset="0"/>
              </a:rPr>
              <a:t> </a:t>
            </a:r>
          </a:p>
          <a:p>
            <a:pPr lvl="0" algn="ctr"/>
            <a:endParaRPr lang="en-GB" sz="2400" b="1" u="sng"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a:p>
            <a:pPr lvl="0" algn="ctr"/>
            <a:endParaRPr lang="en-GB" sz="24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9C98043F-F327-469C-AFFD-8AE7F5773C6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332354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Introduction</a:t>
            </a:r>
            <a:endParaRPr lang="en-GB" sz="2000" b="1" u="sng" dirty="0">
              <a:solidFill>
                <a:schemeClr val="bg2">
                  <a:lumMod val="50000"/>
                </a:schemeClr>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Match the item to the most appropriate unit of measurement.</a:t>
            </a: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9C98043F-F327-469C-AFFD-8AE7F5773C6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2" name="Table 1">
            <a:extLst>
              <a:ext uri="{FF2B5EF4-FFF2-40B4-BE49-F238E27FC236}">
                <a16:creationId xmlns:a16="http://schemas.microsoft.com/office/drawing/2014/main" id="{ED5879D4-2673-4CBF-A8EC-0A0DAF140AB8}"/>
              </a:ext>
            </a:extLst>
          </p:cNvPr>
          <p:cNvGraphicFramePr>
            <a:graphicFrameLocks noGrp="1"/>
          </p:cNvGraphicFramePr>
          <p:nvPr>
            <p:extLst>
              <p:ext uri="{D42A27DB-BD31-4B8C-83A1-F6EECF244321}">
                <p14:modId xmlns:p14="http://schemas.microsoft.com/office/powerpoint/2010/main" val="1026658140"/>
              </p:ext>
            </p:extLst>
          </p:nvPr>
        </p:nvGraphicFramePr>
        <p:xfrm>
          <a:off x="550416" y="1442188"/>
          <a:ext cx="8043168" cy="4618488"/>
        </p:xfrm>
        <a:graphic>
          <a:graphicData uri="http://schemas.openxmlformats.org/drawingml/2006/table">
            <a:tbl>
              <a:tblPr firstRow="1" bandRow="1">
                <a:tableStyleId>{5940675A-B579-460E-94D1-54222C63F5DA}</a:tableStyleId>
              </a:tblPr>
              <a:tblGrid>
                <a:gridCol w="4989250">
                  <a:extLst>
                    <a:ext uri="{9D8B030D-6E8A-4147-A177-3AD203B41FA5}">
                      <a16:colId xmlns:a16="http://schemas.microsoft.com/office/drawing/2014/main" val="11349884"/>
                    </a:ext>
                  </a:extLst>
                </a:gridCol>
                <a:gridCol w="710214">
                  <a:extLst>
                    <a:ext uri="{9D8B030D-6E8A-4147-A177-3AD203B41FA5}">
                      <a16:colId xmlns:a16="http://schemas.microsoft.com/office/drawing/2014/main" val="3839369014"/>
                    </a:ext>
                  </a:extLst>
                </a:gridCol>
                <a:gridCol w="2343704">
                  <a:extLst>
                    <a:ext uri="{9D8B030D-6E8A-4147-A177-3AD203B41FA5}">
                      <a16:colId xmlns:a16="http://schemas.microsoft.com/office/drawing/2014/main" val="94286159"/>
                    </a:ext>
                  </a:extLst>
                </a:gridCol>
              </a:tblGrid>
              <a:tr h="659784">
                <a:tc>
                  <a:txBody>
                    <a:bodyPr/>
                    <a:lstStyle/>
                    <a:p>
                      <a:pPr algn="ctr"/>
                      <a:r>
                        <a:rPr lang="en-GB" b="1" dirty="0">
                          <a:solidFill>
                            <a:schemeClr val="tx1"/>
                          </a:solidFill>
                          <a:latin typeface="Century Gothic" panose="020B0502020202020204" pitchFamily="34" charset="0"/>
                        </a:rPr>
                        <a:t>Weight of a sack of potatoes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GB" b="1" dirty="0">
                        <a:solidFill>
                          <a:srgbClr val="FF0000"/>
                        </a:solidFill>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b="1" dirty="0">
                          <a:solidFill>
                            <a:schemeClr val="tx1"/>
                          </a:solidFill>
                          <a:latin typeface="Century Gothic" panose="020B0502020202020204" pitchFamily="34" charset="0"/>
                        </a:rPr>
                        <a:t>L</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39859587"/>
                  </a:ext>
                </a:extLst>
              </a:tr>
              <a:tr h="659784">
                <a:tc>
                  <a:txBody>
                    <a:bodyPr/>
                    <a:lstStyle/>
                    <a:p>
                      <a:pPr algn="ctr"/>
                      <a:r>
                        <a:rPr lang="en-GB" b="1" dirty="0">
                          <a:solidFill>
                            <a:schemeClr val="tx1"/>
                          </a:solidFill>
                          <a:latin typeface="Century Gothic" panose="020B0502020202020204" pitchFamily="34" charset="0"/>
                        </a:rPr>
                        <a:t>Volume of water in a glass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GB" b="1" dirty="0">
                        <a:solidFill>
                          <a:srgbClr val="FF0000"/>
                        </a:solidFill>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b="1" dirty="0">
                          <a:solidFill>
                            <a:schemeClr val="tx1"/>
                          </a:solidFill>
                          <a:latin typeface="Century Gothic" panose="020B0502020202020204" pitchFamily="34" charset="0"/>
                        </a:rPr>
                        <a:t>mm</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86101423"/>
                  </a:ext>
                </a:extLst>
              </a:tr>
              <a:tr h="659784">
                <a:tc>
                  <a:txBody>
                    <a:bodyPr/>
                    <a:lstStyle/>
                    <a:p>
                      <a:pPr algn="ctr"/>
                      <a:r>
                        <a:rPr lang="en-GB" b="1" dirty="0">
                          <a:solidFill>
                            <a:schemeClr val="tx1"/>
                          </a:solidFill>
                          <a:latin typeface="Century Gothic" panose="020B0502020202020204" pitchFamily="34" charset="0"/>
                        </a:rPr>
                        <a:t>Length of a park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GB" b="1" dirty="0">
                        <a:solidFill>
                          <a:srgbClr val="FF0000"/>
                        </a:solidFill>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b="1" dirty="0">
                          <a:solidFill>
                            <a:schemeClr val="tx1"/>
                          </a:solidFill>
                          <a:latin typeface="Century Gothic" panose="020B0502020202020204" pitchFamily="34" charset="0"/>
                        </a:rPr>
                        <a:t>cm</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41337528"/>
                  </a:ext>
                </a:extLst>
              </a:tr>
              <a:tr h="659784">
                <a:tc>
                  <a:txBody>
                    <a:bodyPr/>
                    <a:lstStyle/>
                    <a:p>
                      <a:pPr algn="ctr"/>
                      <a:r>
                        <a:rPr lang="en-GB" b="1" dirty="0">
                          <a:solidFill>
                            <a:schemeClr val="tx1"/>
                          </a:solidFill>
                          <a:latin typeface="Century Gothic" panose="020B0502020202020204" pitchFamily="34" charset="0"/>
                        </a:rPr>
                        <a:t>Length of a finger</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GB" b="1" dirty="0">
                        <a:solidFill>
                          <a:srgbClr val="FF0000"/>
                        </a:solidFill>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b="1" dirty="0">
                          <a:solidFill>
                            <a:schemeClr val="tx1"/>
                          </a:solidFill>
                          <a:latin typeface="Century Gothic" panose="020B0502020202020204" pitchFamily="34" charset="0"/>
                        </a:rPr>
                        <a:t>m</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94326117"/>
                  </a:ext>
                </a:extLst>
              </a:tr>
              <a:tr h="659784">
                <a:tc>
                  <a:txBody>
                    <a:bodyPr/>
                    <a:lstStyle/>
                    <a:p>
                      <a:pPr algn="ctr"/>
                      <a:r>
                        <a:rPr lang="en-GB" b="1" dirty="0">
                          <a:solidFill>
                            <a:schemeClr val="tx1"/>
                          </a:solidFill>
                          <a:latin typeface="Century Gothic" panose="020B0502020202020204" pitchFamily="34" charset="0"/>
                        </a:rPr>
                        <a:t>Weight of an apple</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GB" b="1" dirty="0">
                        <a:solidFill>
                          <a:srgbClr val="FF0000"/>
                        </a:solidFill>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b="1" dirty="0">
                          <a:solidFill>
                            <a:schemeClr val="tx1"/>
                          </a:solidFill>
                          <a:latin typeface="Century Gothic" panose="020B0502020202020204" pitchFamily="34" charset="0"/>
                        </a:rPr>
                        <a:t>ml</a:t>
                      </a:r>
                      <a:endParaRPr lang="en-GB" b="1" baseline="30000" dirty="0">
                        <a:solidFill>
                          <a:schemeClr val="tx1"/>
                        </a:solidFill>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81683385"/>
                  </a:ext>
                </a:extLst>
              </a:tr>
              <a:tr h="659784">
                <a:tc>
                  <a:txBody>
                    <a:bodyPr/>
                    <a:lstStyle/>
                    <a:p>
                      <a:pPr algn="ctr"/>
                      <a:r>
                        <a:rPr lang="en-GB" b="1" dirty="0">
                          <a:solidFill>
                            <a:schemeClr val="tx1"/>
                          </a:solidFill>
                          <a:latin typeface="Century Gothic" panose="020B0502020202020204" pitchFamily="34" charset="0"/>
                        </a:rPr>
                        <a:t>Volume of water in a bucket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GB" b="1" dirty="0">
                        <a:solidFill>
                          <a:srgbClr val="FF0000"/>
                        </a:solidFill>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b="1" dirty="0">
                          <a:solidFill>
                            <a:schemeClr val="tx1"/>
                          </a:solidFill>
                          <a:latin typeface="Century Gothic" panose="020B0502020202020204" pitchFamily="34" charset="0"/>
                        </a:rPr>
                        <a:t>g</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78848242"/>
                  </a:ext>
                </a:extLst>
              </a:tr>
              <a:tr h="659784">
                <a:tc>
                  <a:txBody>
                    <a:bodyPr/>
                    <a:lstStyle/>
                    <a:p>
                      <a:pPr algn="ctr"/>
                      <a:r>
                        <a:rPr lang="en-GB" b="1" dirty="0">
                          <a:solidFill>
                            <a:schemeClr val="tx1"/>
                          </a:solidFill>
                          <a:latin typeface="Century Gothic" panose="020B0502020202020204" pitchFamily="34" charset="0"/>
                        </a:rPr>
                        <a:t>Length of an ant’s leg</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GB" b="1" dirty="0">
                        <a:solidFill>
                          <a:srgbClr val="FF0000"/>
                        </a:solidFill>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b="1" dirty="0">
                          <a:solidFill>
                            <a:schemeClr val="tx1"/>
                          </a:solidFill>
                          <a:latin typeface="Century Gothic" panose="020B0502020202020204" pitchFamily="34" charset="0"/>
                        </a:rPr>
                        <a:t>kg</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03793011"/>
                  </a:ext>
                </a:extLst>
              </a:tr>
            </a:tbl>
          </a:graphicData>
        </a:graphic>
      </p:graphicFrame>
    </p:spTree>
    <p:extLst>
      <p:ext uri="{BB962C8B-B14F-4D97-AF65-F5344CB8AC3E}">
        <p14:creationId xmlns:p14="http://schemas.microsoft.com/office/powerpoint/2010/main" val="3508684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Introduction</a:t>
            </a:r>
            <a:endParaRPr lang="en-GB" sz="2000" b="1" u="sng" dirty="0">
              <a:solidFill>
                <a:schemeClr val="bg2">
                  <a:lumMod val="50000"/>
                </a:schemeClr>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Match the item to the most appropriate unit of measurement.</a:t>
            </a: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9C98043F-F327-469C-AFFD-8AE7F5773C6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2" name="Table 1">
            <a:extLst>
              <a:ext uri="{FF2B5EF4-FFF2-40B4-BE49-F238E27FC236}">
                <a16:creationId xmlns:a16="http://schemas.microsoft.com/office/drawing/2014/main" id="{ED5879D4-2673-4CBF-A8EC-0A0DAF140AB8}"/>
              </a:ext>
            </a:extLst>
          </p:cNvPr>
          <p:cNvGraphicFramePr>
            <a:graphicFrameLocks noGrp="1"/>
          </p:cNvGraphicFramePr>
          <p:nvPr>
            <p:extLst>
              <p:ext uri="{D42A27DB-BD31-4B8C-83A1-F6EECF244321}">
                <p14:modId xmlns:p14="http://schemas.microsoft.com/office/powerpoint/2010/main" val="4204774800"/>
              </p:ext>
            </p:extLst>
          </p:nvPr>
        </p:nvGraphicFramePr>
        <p:xfrm>
          <a:off x="550416" y="1442188"/>
          <a:ext cx="8043168" cy="4618488"/>
        </p:xfrm>
        <a:graphic>
          <a:graphicData uri="http://schemas.openxmlformats.org/drawingml/2006/table">
            <a:tbl>
              <a:tblPr firstRow="1" bandRow="1">
                <a:tableStyleId>{5940675A-B579-460E-94D1-54222C63F5DA}</a:tableStyleId>
              </a:tblPr>
              <a:tblGrid>
                <a:gridCol w="4989250">
                  <a:extLst>
                    <a:ext uri="{9D8B030D-6E8A-4147-A177-3AD203B41FA5}">
                      <a16:colId xmlns:a16="http://schemas.microsoft.com/office/drawing/2014/main" val="11349884"/>
                    </a:ext>
                  </a:extLst>
                </a:gridCol>
                <a:gridCol w="710214">
                  <a:extLst>
                    <a:ext uri="{9D8B030D-6E8A-4147-A177-3AD203B41FA5}">
                      <a16:colId xmlns:a16="http://schemas.microsoft.com/office/drawing/2014/main" val="3839369014"/>
                    </a:ext>
                  </a:extLst>
                </a:gridCol>
                <a:gridCol w="2343704">
                  <a:extLst>
                    <a:ext uri="{9D8B030D-6E8A-4147-A177-3AD203B41FA5}">
                      <a16:colId xmlns:a16="http://schemas.microsoft.com/office/drawing/2014/main" val="94286159"/>
                    </a:ext>
                  </a:extLst>
                </a:gridCol>
              </a:tblGrid>
              <a:tr h="659784">
                <a:tc>
                  <a:txBody>
                    <a:bodyPr/>
                    <a:lstStyle/>
                    <a:p>
                      <a:pPr algn="ctr"/>
                      <a:r>
                        <a:rPr lang="en-GB" b="1" dirty="0">
                          <a:solidFill>
                            <a:schemeClr val="tx1"/>
                          </a:solidFill>
                          <a:latin typeface="Century Gothic" panose="020B0502020202020204" pitchFamily="34" charset="0"/>
                        </a:rPr>
                        <a:t>Weight of a sack of potatoes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GB" b="1" dirty="0">
                        <a:solidFill>
                          <a:srgbClr val="FF0000"/>
                        </a:solidFill>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b="1" dirty="0">
                          <a:solidFill>
                            <a:srgbClr val="FF0000"/>
                          </a:solidFill>
                          <a:latin typeface="Century Gothic" panose="020B0502020202020204" pitchFamily="34" charset="0"/>
                        </a:rPr>
                        <a:t>kg</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39859587"/>
                  </a:ext>
                </a:extLst>
              </a:tr>
              <a:tr h="659784">
                <a:tc>
                  <a:txBody>
                    <a:bodyPr/>
                    <a:lstStyle/>
                    <a:p>
                      <a:pPr algn="ctr"/>
                      <a:r>
                        <a:rPr lang="en-GB" b="1" dirty="0">
                          <a:solidFill>
                            <a:schemeClr val="tx1"/>
                          </a:solidFill>
                          <a:latin typeface="Century Gothic" panose="020B0502020202020204" pitchFamily="34" charset="0"/>
                        </a:rPr>
                        <a:t>Volume of water in a glass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GB" b="1" dirty="0">
                        <a:solidFill>
                          <a:srgbClr val="FF0000"/>
                        </a:solidFill>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b="1" dirty="0">
                          <a:solidFill>
                            <a:srgbClr val="FF0000"/>
                          </a:solidFill>
                          <a:latin typeface="Century Gothic" panose="020B0502020202020204" pitchFamily="34" charset="0"/>
                        </a:rPr>
                        <a:t>ml</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86101423"/>
                  </a:ext>
                </a:extLst>
              </a:tr>
              <a:tr h="659784">
                <a:tc>
                  <a:txBody>
                    <a:bodyPr/>
                    <a:lstStyle/>
                    <a:p>
                      <a:pPr algn="ctr"/>
                      <a:r>
                        <a:rPr lang="en-GB" b="1" dirty="0">
                          <a:solidFill>
                            <a:schemeClr val="tx1"/>
                          </a:solidFill>
                          <a:latin typeface="Century Gothic" panose="020B0502020202020204" pitchFamily="34" charset="0"/>
                        </a:rPr>
                        <a:t>Length of a park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GB" b="1" dirty="0">
                        <a:solidFill>
                          <a:srgbClr val="FF0000"/>
                        </a:solidFill>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b="1" dirty="0">
                          <a:solidFill>
                            <a:srgbClr val="FF0000"/>
                          </a:solidFill>
                          <a:latin typeface="Century Gothic" panose="020B0502020202020204" pitchFamily="34" charset="0"/>
                        </a:rPr>
                        <a:t>m</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41337528"/>
                  </a:ext>
                </a:extLst>
              </a:tr>
              <a:tr h="659784">
                <a:tc>
                  <a:txBody>
                    <a:bodyPr/>
                    <a:lstStyle/>
                    <a:p>
                      <a:pPr algn="ctr"/>
                      <a:r>
                        <a:rPr lang="en-GB" b="1" dirty="0">
                          <a:solidFill>
                            <a:schemeClr val="tx1"/>
                          </a:solidFill>
                          <a:latin typeface="Century Gothic" panose="020B0502020202020204" pitchFamily="34" charset="0"/>
                        </a:rPr>
                        <a:t>Length of a finger</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GB" b="1" dirty="0">
                        <a:solidFill>
                          <a:srgbClr val="FF0000"/>
                        </a:solidFill>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b="1" dirty="0">
                          <a:solidFill>
                            <a:srgbClr val="FF0000"/>
                          </a:solidFill>
                          <a:latin typeface="Century Gothic" panose="020B0502020202020204" pitchFamily="34" charset="0"/>
                        </a:rPr>
                        <a:t>cm</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94326117"/>
                  </a:ext>
                </a:extLst>
              </a:tr>
              <a:tr h="659784">
                <a:tc>
                  <a:txBody>
                    <a:bodyPr/>
                    <a:lstStyle/>
                    <a:p>
                      <a:pPr algn="ctr"/>
                      <a:r>
                        <a:rPr lang="en-GB" b="1" dirty="0">
                          <a:solidFill>
                            <a:schemeClr val="tx1"/>
                          </a:solidFill>
                          <a:latin typeface="Century Gothic" panose="020B0502020202020204" pitchFamily="34" charset="0"/>
                        </a:rPr>
                        <a:t>Weight of an apple</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GB" b="1" dirty="0">
                        <a:solidFill>
                          <a:srgbClr val="FF0000"/>
                        </a:solidFill>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b="1" dirty="0">
                          <a:solidFill>
                            <a:srgbClr val="FF0000"/>
                          </a:solidFill>
                          <a:latin typeface="Century Gothic" panose="020B0502020202020204" pitchFamily="34" charset="0"/>
                        </a:rPr>
                        <a:t>g</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81683385"/>
                  </a:ext>
                </a:extLst>
              </a:tr>
              <a:tr h="659784">
                <a:tc>
                  <a:txBody>
                    <a:bodyPr/>
                    <a:lstStyle/>
                    <a:p>
                      <a:pPr algn="ctr"/>
                      <a:r>
                        <a:rPr lang="en-GB" b="1" dirty="0">
                          <a:solidFill>
                            <a:schemeClr val="tx1"/>
                          </a:solidFill>
                          <a:latin typeface="Century Gothic" panose="020B0502020202020204" pitchFamily="34" charset="0"/>
                        </a:rPr>
                        <a:t>Volume of water in a bucket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GB" b="1" dirty="0">
                        <a:solidFill>
                          <a:srgbClr val="FF0000"/>
                        </a:solidFill>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b="1" dirty="0">
                          <a:solidFill>
                            <a:srgbClr val="FF0000"/>
                          </a:solidFill>
                          <a:latin typeface="Century Gothic" panose="020B0502020202020204" pitchFamily="34" charset="0"/>
                        </a:rPr>
                        <a:t>L</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78848242"/>
                  </a:ext>
                </a:extLst>
              </a:tr>
              <a:tr h="659784">
                <a:tc>
                  <a:txBody>
                    <a:bodyPr/>
                    <a:lstStyle/>
                    <a:p>
                      <a:pPr algn="ctr"/>
                      <a:r>
                        <a:rPr lang="en-GB" b="1" dirty="0">
                          <a:solidFill>
                            <a:schemeClr val="tx1"/>
                          </a:solidFill>
                          <a:latin typeface="Century Gothic" panose="020B0502020202020204" pitchFamily="34" charset="0"/>
                        </a:rPr>
                        <a:t>Length of an ant’s leg</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GB" b="1" dirty="0">
                        <a:solidFill>
                          <a:srgbClr val="FF0000"/>
                        </a:solidFill>
                        <a:latin typeface="Century Gothic" panose="020B0502020202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b="1" dirty="0">
                          <a:solidFill>
                            <a:srgbClr val="FF0000"/>
                          </a:solidFill>
                          <a:latin typeface="Century Gothic" panose="020B0502020202020204" pitchFamily="34" charset="0"/>
                        </a:rPr>
                        <a:t>mm</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03793011"/>
                  </a:ext>
                </a:extLst>
              </a:tr>
            </a:tbl>
          </a:graphicData>
        </a:graphic>
      </p:graphicFrame>
    </p:spTree>
    <p:extLst>
      <p:ext uri="{BB962C8B-B14F-4D97-AF65-F5344CB8AC3E}">
        <p14:creationId xmlns:p14="http://schemas.microsoft.com/office/powerpoint/2010/main" val="3781586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Complete the following statement. </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2019</a:t>
            </a:r>
            <a:endParaRPr lang="en-GB" altLang="en-US" sz="500" b="1" dirty="0">
              <a:latin typeface="Century Gothic" panose="020B0502020202020204" pitchFamily="34" charset="0"/>
            </a:endParaRPr>
          </a:p>
        </p:txBody>
      </p:sp>
      <p:sp>
        <p:nvSpPr>
          <p:cNvPr id="6" name="Rounded Rectangle 7">
            <a:extLst>
              <a:ext uri="{FF2B5EF4-FFF2-40B4-BE49-F238E27FC236}">
                <a16:creationId xmlns:a16="http://schemas.microsoft.com/office/drawing/2014/main" id="{12BC5BF0-9025-4CB4-BD6F-07B04DC502CC}"/>
              </a:ext>
            </a:extLst>
          </p:cNvPr>
          <p:cNvSpPr/>
          <p:nvPr/>
        </p:nvSpPr>
        <p:spPr>
          <a:xfrm>
            <a:off x="2171080" y="2262644"/>
            <a:ext cx="4801840" cy="1327431"/>
          </a:xfrm>
          <a:prstGeom prst="round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Century Gothic" panose="020B0502020202020204" pitchFamily="34" charset="0"/>
              </a:rPr>
              <a:t>3,500ml is equal to ____L.</a:t>
            </a:r>
          </a:p>
        </p:txBody>
      </p:sp>
    </p:spTree>
    <p:extLst>
      <p:ext uri="{BB962C8B-B14F-4D97-AF65-F5344CB8AC3E}">
        <p14:creationId xmlns:p14="http://schemas.microsoft.com/office/powerpoint/2010/main" val="36917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Complete the following statement. </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a:latin typeface="Century Gothic" panose="020B0502020202020204" pitchFamily="34" charset="0"/>
              </a:rPr>
              <a:t>© Classroom Secrets Limited 2019</a:t>
            </a:r>
            <a:endParaRPr lang="en-GB" altLang="en-US" sz="500" b="1" dirty="0">
              <a:latin typeface="Century Gothic" panose="020B0502020202020204" pitchFamily="34" charset="0"/>
            </a:endParaRPr>
          </a:p>
        </p:txBody>
      </p:sp>
      <p:sp>
        <p:nvSpPr>
          <p:cNvPr id="6" name="Rounded Rectangle 7">
            <a:extLst>
              <a:ext uri="{FF2B5EF4-FFF2-40B4-BE49-F238E27FC236}">
                <a16:creationId xmlns:a16="http://schemas.microsoft.com/office/drawing/2014/main" id="{12BC5BF0-9025-4CB4-BD6F-07B04DC502CC}"/>
              </a:ext>
            </a:extLst>
          </p:cNvPr>
          <p:cNvSpPr/>
          <p:nvPr/>
        </p:nvSpPr>
        <p:spPr>
          <a:xfrm>
            <a:off x="2171080" y="2262644"/>
            <a:ext cx="4801840" cy="1327431"/>
          </a:xfrm>
          <a:prstGeom prst="round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Century Gothic" panose="020B0502020202020204" pitchFamily="34" charset="0"/>
              </a:rPr>
              <a:t>3,500ml is equal to ____L.</a:t>
            </a:r>
          </a:p>
        </p:txBody>
      </p:sp>
      <p:sp>
        <p:nvSpPr>
          <p:cNvPr id="2" name="TextBox 1">
            <a:extLst>
              <a:ext uri="{FF2B5EF4-FFF2-40B4-BE49-F238E27FC236}">
                <a16:creationId xmlns:a16="http://schemas.microsoft.com/office/drawing/2014/main" id="{EBFE4FAF-AFD8-480D-BA49-AAD0C8E07733}"/>
              </a:ext>
            </a:extLst>
          </p:cNvPr>
          <p:cNvSpPr txBox="1"/>
          <p:nvPr/>
        </p:nvSpPr>
        <p:spPr>
          <a:xfrm>
            <a:off x="5558516" y="2695526"/>
            <a:ext cx="775063" cy="461665"/>
          </a:xfrm>
          <a:prstGeom prst="rect">
            <a:avLst/>
          </a:prstGeom>
          <a:noFill/>
        </p:spPr>
        <p:txBody>
          <a:bodyPr wrap="square" rtlCol="0">
            <a:spAutoFit/>
          </a:bodyPr>
          <a:lstStyle/>
          <a:p>
            <a:r>
              <a:rPr lang="en-US" sz="2400" b="1" dirty="0">
                <a:solidFill>
                  <a:srgbClr val="FF0000"/>
                </a:solidFill>
                <a:latin typeface="Century Gothic" panose="020B0502020202020204" pitchFamily="34" charset="0"/>
              </a:rPr>
              <a:t>3.5</a:t>
            </a:r>
            <a:endParaRPr lang="en-GB" sz="2400" b="1" dirty="0">
              <a:solidFill>
                <a:srgbClr val="FF0000"/>
              </a:solidFill>
              <a:latin typeface="Century Gothic" panose="020B0502020202020204" pitchFamily="34" charset="0"/>
            </a:endParaRPr>
          </a:p>
        </p:txBody>
      </p:sp>
    </p:spTree>
    <p:extLst>
      <p:ext uri="{BB962C8B-B14F-4D97-AF65-F5344CB8AC3E}">
        <p14:creationId xmlns:p14="http://schemas.microsoft.com/office/powerpoint/2010/main" val="3835825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2</a:t>
            </a: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Put these measurements in order from smallest to largest.</a:t>
            </a: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pSp>
        <p:nvGrpSpPr>
          <p:cNvPr id="9" name="Group 8">
            <a:extLst>
              <a:ext uri="{FF2B5EF4-FFF2-40B4-BE49-F238E27FC236}">
                <a16:creationId xmlns:a16="http://schemas.microsoft.com/office/drawing/2014/main" id="{9D06265D-4CA6-464B-B420-1B7E3F54F1D6}"/>
              </a:ext>
            </a:extLst>
          </p:cNvPr>
          <p:cNvGrpSpPr/>
          <p:nvPr/>
        </p:nvGrpSpPr>
        <p:grpSpPr>
          <a:xfrm>
            <a:off x="1776250" y="2129339"/>
            <a:ext cx="5591501" cy="2304568"/>
            <a:chOff x="441300" y="2721225"/>
            <a:chExt cx="2869324" cy="1182607"/>
          </a:xfrm>
          <a:solidFill>
            <a:schemeClr val="bg1"/>
          </a:solidFill>
        </p:grpSpPr>
        <p:grpSp>
          <p:nvGrpSpPr>
            <p:cNvPr id="10" name="Group 9">
              <a:extLst>
                <a:ext uri="{FF2B5EF4-FFF2-40B4-BE49-F238E27FC236}">
                  <a16:creationId xmlns:a16="http://schemas.microsoft.com/office/drawing/2014/main" id="{F0E160D6-A2FF-49FF-83E9-485998A259E6}"/>
                </a:ext>
              </a:extLst>
            </p:cNvPr>
            <p:cNvGrpSpPr/>
            <p:nvPr/>
          </p:nvGrpSpPr>
          <p:grpSpPr>
            <a:xfrm>
              <a:off x="441300" y="2721225"/>
              <a:ext cx="2869324" cy="491291"/>
              <a:chOff x="355956" y="8526512"/>
              <a:chExt cx="2869324" cy="276999"/>
            </a:xfrm>
            <a:grpFill/>
          </p:grpSpPr>
          <p:sp>
            <p:nvSpPr>
              <p:cNvPr id="15" name="Rounded Rectangle 9">
                <a:extLst>
                  <a:ext uri="{FF2B5EF4-FFF2-40B4-BE49-F238E27FC236}">
                    <a16:creationId xmlns:a16="http://schemas.microsoft.com/office/drawing/2014/main" id="{60FCF49C-795E-4C01-8487-2950F427A8DE}"/>
                  </a:ext>
                </a:extLst>
              </p:cNvPr>
              <p:cNvSpPr/>
              <p:nvPr/>
            </p:nvSpPr>
            <p:spPr>
              <a:xfrm>
                <a:off x="355956" y="8526512"/>
                <a:ext cx="914400" cy="276999"/>
              </a:xfrm>
              <a:prstGeom prst="roundRect">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Century Gothic" panose="020B0502020202020204" pitchFamily="34" charset="0"/>
                  </a:rPr>
                  <a:t>155cm</a:t>
                </a:r>
              </a:p>
            </p:txBody>
          </p:sp>
          <p:sp>
            <p:nvSpPr>
              <p:cNvPr id="16" name="Rounded Rectangle 48">
                <a:extLst>
                  <a:ext uri="{FF2B5EF4-FFF2-40B4-BE49-F238E27FC236}">
                    <a16:creationId xmlns:a16="http://schemas.microsoft.com/office/drawing/2014/main" id="{EC885CBC-B69D-4AC0-BD53-44E28001613E}"/>
                  </a:ext>
                </a:extLst>
              </p:cNvPr>
              <p:cNvSpPr/>
              <p:nvPr/>
            </p:nvSpPr>
            <p:spPr>
              <a:xfrm>
                <a:off x="1333418" y="8526512"/>
                <a:ext cx="914400" cy="276999"/>
              </a:xfrm>
              <a:prstGeom prst="roundRect">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Century Gothic" panose="020B0502020202020204" pitchFamily="34" charset="0"/>
                  </a:rPr>
                  <a:t>2.6m</a:t>
                </a:r>
              </a:p>
            </p:txBody>
          </p:sp>
          <p:sp>
            <p:nvSpPr>
              <p:cNvPr id="17" name="Rounded Rectangle 49">
                <a:extLst>
                  <a:ext uri="{FF2B5EF4-FFF2-40B4-BE49-F238E27FC236}">
                    <a16:creationId xmlns:a16="http://schemas.microsoft.com/office/drawing/2014/main" id="{FE172576-804A-4321-A2AD-ACCEBFF4100D}"/>
                  </a:ext>
                </a:extLst>
              </p:cNvPr>
              <p:cNvSpPr/>
              <p:nvPr/>
            </p:nvSpPr>
            <p:spPr>
              <a:xfrm>
                <a:off x="2310880" y="8526512"/>
                <a:ext cx="914400" cy="276999"/>
              </a:xfrm>
              <a:prstGeom prst="roundRect">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Century Gothic" panose="020B0502020202020204" pitchFamily="34" charset="0"/>
                  </a:rPr>
                  <a:t>0.6m</a:t>
                </a:r>
              </a:p>
            </p:txBody>
          </p:sp>
        </p:grpSp>
        <p:grpSp>
          <p:nvGrpSpPr>
            <p:cNvPr id="11" name="Group 10">
              <a:extLst>
                <a:ext uri="{FF2B5EF4-FFF2-40B4-BE49-F238E27FC236}">
                  <a16:creationId xmlns:a16="http://schemas.microsoft.com/office/drawing/2014/main" id="{B29012EF-1C21-4F01-9333-A09A8021CD4B}"/>
                </a:ext>
              </a:extLst>
            </p:cNvPr>
            <p:cNvGrpSpPr/>
            <p:nvPr/>
          </p:nvGrpSpPr>
          <p:grpSpPr>
            <a:xfrm>
              <a:off x="441300" y="3412541"/>
              <a:ext cx="2869324" cy="491291"/>
              <a:chOff x="355956" y="8526512"/>
              <a:chExt cx="2869324" cy="276999"/>
            </a:xfrm>
            <a:grpFill/>
          </p:grpSpPr>
          <p:sp>
            <p:nvSpPr>
              <p:cNvPr id="12" name="Rounded Rectangle 9">
                <a:extLst>
                  <a:ext uri="{FF2B5EF4-FFF2-40B4-BE49-F238E27FC236}">
                    <a16:creationId xmlns:a16="http://schemas.microsoft.com/office/drawing/2014/main" id="{DB539B41-316D-46FB-B2BA-F79F28C4ACE7}"/>
                  </a:ext>
                </a:extLst>
              </p:cNvPr>
              <p:cNvSpPr/>
              <p:nvPr/>
            </p:nvSpPr>
            <p:spPr>
              <a:xfrm>
                <a:off x="355956" y="8526512"/>
                <a:ext cx="914400" cy="276999"/>
              </a:xfrm>
              <a:prstGeom prst="roundRect">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Century Gothic" panose="020B0502020202020204" pitchFamily="34" charset="0"/>
                  </a:rPr>
                  <a:t>1,050mm</a:t>
                </a:r>
              </a:p>
            </p:txBody>
          </p:sp>
          <p:sp>
            <p:nvSpPr>
              <p:cNvPr id="13" name="Rounded Rectangle 48">
                <a:extLst>
                  <a:ext uri="{FF2B5EF4-FFF2-40B4-BE49-F238E27FC236}">
                    <a16:creationId xmlns:a16="http://schemas.microsoft.com/office/drawing/2014/main" id="{F518F337-3B1F-45EC-9F06-FD5997EDC0A3}"/>
                  </a:ext>
                </a:extLst>
              </p:cNvPr>
              <p:cNvSpPr/>
              <p:nvPr/>
            </p:nvSpPr>
            <p:spPr>
              <a:xfrm>
                <a:off x="1333418" y="8526512"/>
                <a:ext cx="914400" cy="276999"/>
              </a:xfrm>
              <a:prstGeom prst="roundRect">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Century Gothic" panose="020B0502020202020204" pitchFamily="34" charset="0"/>
                  </a:rPr>
                  <a:t>155mm</a:t>
                </a:r>
              </a:p>
            </p:txBody>
          </p:sp>
          <p:sp>
            <p:nvSpPr>
              <p:cNvPr id="14" name="Rounded Rectangle 49">
                <a:extLst>
                  <a:ext uri="{FF2B5EF4-FFF2-40B4-BE49-F238E27FC236}">
                    <a16:creationId xmlns:a16="http://schemas.microsoft.com/office/drawing/2014/main" id="{B4C68BDE-5904-4853-A3F6-AAF2A7FAB2DD}"/>
                  </a:ext>
                </a:extLst>
              </p:cNvPr>
              <p:cNvSpPr/>
              <p:nvPr/>
            </p:nvSpPr>
            <p:spPr>
              <a:xfrm>
                <a:off x="2310880" y="8526512"/>
                <a:ext cx="914400" cy="276999"/>
              </a:xfrm>
              <a:prstGeom prst="roundRect">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Century Gothic" panose="020B0502020202020204" pitchFamily="34" charset="0"/>
                  </a:rPr>
                  <a:t>165cm</a:t>
                </a:r>
              </a:p>
            </p:txBody>
          </p:sp>
        </p:grpSp>
      </p:grpSp>
    </p:spTree>
    <p:extLst>
      <p:ext uri="{BB962C8B-B14F-4D97-AF65-F5344CB8AC3E}">
        <p14:creationId xmlns:p14="http://schemas.microsoft.com/office/powerpoint/2010/main" val="2359690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426B6B-94AA-4D9B-BC63-8F0BC9ED5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8" name="Picture 17" descr="A close up of a sign&#10;&#10;Description generated with high confidence">
            <a:extLst>
              <a:ext uri="{FF2B5EF4-FFF2-40B4-BE49-F238E27FC236}">
                <a16:creationId xmlns:a16="http://schemas.microsoft.com/office/drawing/2014/main" id="{AF62330C-AB9B-43BE-82E4-98A7F5B9D6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2</a:t>
            </a:r>
          </a:p>
          <a:p>
            <a:pPr lvl="0" algn="ctr"/>
            <a:endParaRPr lang="en-GB" sz="2000" b="1" dirty="0">
              <a:solidFill>
                <a:schemeClr val="tx1"/>
              </a:solidFill>
              <a:latin typeface="Century Gothic" panose="020B0502020202020204" pitchFamily="34" charset="0"/>
            </a:endParaRPr>
          </a:p>
          <a:p>
            <a:pPr lvl="0" algn="ctr"/>
            <a:r>
              <a:rPr lang="en-GB" sz="2000" b="1" dirty="0">
                <a:solidFill>
                  <a:schemeClr val="tx1"/>
                </a:solidFill>
                <a:latin typeface="Century Gothic" panose="020B0502020202020204" pitchFamily="34" charset="0"/>
              </a:rPr>
              <a:t>Put these measurements in order from smallest to largest.</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a:p>
            <a:pPr lvl="0" algn="ctr"/>
            <a:r>
              <a:rPr lang="en-GB" sz="2000" b="1" dirty="0">
                <a:solidFill>
                  <a:srgbClr val="FF0000"/>
                </a:solidFill>
                <a:latin typeface="Century Gothic" panose="020B0502020202020204" pitchFamily="34" charset="0"/>
              </a:rPr>
              <a:t>155mm;  0.6m;  1,050mm;  155cm;  165cm;  2.6m</a:t>
            </a:r>
          </a:p>
          <a:p>
            <a:pPr lvl="0" algn="ctr"/>
            <a:endParaRPr lang="en-GB" sz="2000" b="1" dirty="0">
              <a:solidFill>
                <a:schemeClr val="tx1"/>
              </a:solidFill>
              <a:latin typeface="Century Gothic" panose="020B0502020202020204" pitchFamily="34" charset="0"/>
            </a:endParaRPr>
          </a:p>
          <a:p>
            <a:pPr lvl="0" algn="ctr"/>
            <a:endParaRPr lang="en-GB" sz="2000" b="1" dirty="0">
              <a:solidFill>
                <a:schemeClr val="tx1"/>
              </a:solidFill>
              <a:latin typeface="Century Gothic" panose="020B0502020202020204" pitchFamily="34" charset="0"/>
            </a:endParaRPr>
          </a:p>
        </p:txBody>
      </p:sp>
      <p:sp>
        <p:nvSpPr>
          <p:cNvPr id="7" name="TextBox 8">
            <a:extLst>
              <a:ext uri="{FF2B5EF4-FFF2-40B4-BE49-F238E27FC236}">
                <a16:creationId xmlns:a16="http://schemas.microsoft.com/office/drawing/2014/main" id="{B632E459-9B27-4467-B89C-78410207B71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pSp>
        <p:nvGrpSpPr>
          <p:cNvPr id="9" name="Group 8">
            <a:extLst>
              <a:ext uri="{FF2B5EF4-FFF2-40B4-BE49-F238E27FC236}">
                <a16:creationId xmlns:a16="http://schemas.microsoft.com/office/drawing/2014/main" id="{9D06265D-4CA6-464B-B420-1B7E3F54F1D6}"/>
              </a:ext>
            </a:extLst>
          </p:cNvPr>
          <p:cNvGrpSpPr/>
          <p:nvPr/>
        </p:nvGrpSpPr>
        <p:grpSpPr>
          <a:xfrm>
            <a:off x="1776250" y="2129339"/>
            <a:ext cx="5591501" cy="2304568"/>
            <a:chOff x="441300" y="2721225"/>
            <a:chExt cx="2869324" cy="1182607"/>
          </a:xfrm>
          <a:solidFill>
            <a:schemeClr val="bg1"/>
          </a:solidFill>
        </p:grpSpPr>
        <p:grpSp>
          <p:nvGrpSpPr>
            <p:cNvPr id="10" name="Group 9">
              <a:extLst>
                <a:ext uri="{FF2B5EF4-FFF2-40B4-BE49-F238E27FC236}">
                  <a16:creationId xmlns:a16="http://schemas.microsoft.com/office/drawing/2014/main" id="{F0E160D6-A2FF-49FF-83E9-485998A259E6}"/>
                </a:ext>
              </a:extLst>
            </p:cNvPr>
            <p:cNvGrpSpPr/>
            <p:nvPr/>
          </p:nvGrpSpPr>
          <p:grpSpPr>
            <a:xfrm>
              <a:off x="441300" y="2721225"/>
              <a:ext cx="2869324" cy="491291"/>
              <a:chOff x="355956" y="8526512"/>
              <a:chExt cx="2869324" cy="276999"/>
            </a:xfrm>
            <a:grpFill/>
          </p:grpSpPr>
          <p:sp>
            <p:nvSpPr>
              <p:cNvPr id="15" name="Rounded Rectangle 9">
                <a:extLst>
                  <a:ext uri="{FF2B5EF4-FFF2-40B4-BE49-F238E27FC236}">
                    <a16:creationId xmlns:a16="http://schemas.microsoft.com/office/drawing/2014/main" id="{60FCF49C-795E-4C01-8487-2950F427A8DE}"/>
                  </a:ext>
                </a:extLst>
              </p:cNvPr>
              <p:cNvSpPr/>
              <p:nvPr/>
            </p:nvSpPr>
            <p:spPr>
              <a:xfrm>
                <a:off x="355956" y="8526512"/>
                <a:ext cx="914400" cy="276999"/>
              </a:xfrm>
              <a:prstGeom prst="roundRect">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Century Gothic" panose="020B0502020202020204" pitchFamily="34" charset="0"/>
                  </a:rPr>
                  <a:t>155cm</a:t>
                </a:r>
              </a:p>
            </p:txBody>
          </p:sp>
          <p:sp>
            <p:nvSpPr>
              <p:cNvPr id="16" name="Rounded Rectangle 48">
                <a:extLst>
                  <a:ext uri="{FF2B5EF4-FFF2-40B4-BE49-F238E27FC236}">
                    <a16:creationId xmlns:a16="http://schemas.microsoft.com/office/drawing/2014/main" id="{EC885CBC-B69D-4AC0-BD53-44E28001613E}"/>
                  </a:ext>
                </a:extLst>
              </p:cNvPr>
              <p:cNvSpPr/>
              <p:nvPr/>
            </p:nvSpPr>
            <p:spPr>
              <a:xfrm>
                <a:off x="1333418" y="8526512"/>
                <a:ext cx="914400" cy="276999"/>
              </a:xfrm>
              <a:prstGeom prst="roundRect">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Century Gothic" panose="020B0502020202020204" pitchFamily="34" charset="0"/>
                  </a:rPr>
                  <a:t>2.6m</a:t>
                </a:r>
              </a:p>
            </p:txBody>
          </p:sp>
          <p:sp>
            <p:nvSpPr>
              <p:cNvPr id="17" name="Rounded Rectangle 49">
                <a:extLst>
                  <a:ext uri="{FF2B5EF4-FFF2-40B4-BE49-F238E27FC236}">
                    <a16:creationId xmlns:a16="http://schemas.microsoft.com/office/drawing/2014/main" id="{FE172576-804A-4321-A2AD-ACCEBFF4100D}"/>
                  </a:ext>
                </a:extLst>
              </p:cNvPr>
              <p:cNvSpPr/>
              <p:nvPr/>
            </p:nvSpPr>
            <p:spPr>
              <a:xfrm>
                <a:off x="2310880" y="8526512"/>
                <a:ext cx="914400" cy="276999"/>
              </a:xfrm>
              <a:prstGeom prst="roundRect">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Century Gothic" panose="020B0502020202020204" pitchFamily="34" charset="0"/>
                  </a:rPr>
                  <a:t>0.6m</a:t>
                </a:r>
              </a:p>
            </p:txBody>
          </p:sp>
        </p:grpSp>
        <p:grpSp>
          <p:nvGrpSpPr>
            <p:cNvPr id="11" name="Group 10">
              <a:extLst>
                <a:ext uri="{FF2B5EF4-FFF2-40B4-BE49-F238E27FC236}">
                  <a16:creationId xmlns:a16="http://schemas.microsoft.com/office/drawing/2014/main" id="{B29012EF-1C21-4F01-9333-A09A8021CD4B}"/>
                </a:ext>
              </a:extLst>
            </p:cNvPr>
            <p:cNvGrpSpPr/>
            <p:nvPr/>
          </p:nvGrpSpPr>
          <p:grpSpPr>
            <a:xfrm>
              <a:off x="441300" y="3412541"/>
              <a:ext cx="2869324" cy="491291"/>
              <a:chOff x="355956" y="8526512"/>
              <a:chExt cx="2869324" cy="276999"/>
            </a:xfrm>
            <a:grpFill/>
          </p:grpSpPr>
          <p:sp>
            <p:nvSpPr>
              <p:cNvPr id="12" name="Rounded Rectangle 9">
                <a:extLst>
                  <a:ext uri="{FF2B5EF4-FFF2-40B4-BE49-F238E27FC236}">
                    <a16:creationId xmlns:a16="http://schemas.microsoft.com/office/drawing/2014/main" id="{DB539B41-316D-46FB-B2BA-F79F28C4ACE7}"/>
                  </a:ext>
                </a:extLst>
              </p:cNvPr>
              <p:cNvSpPr/>
              <p:nvPr/>
            </p:nvSpPr>
            <p:spPr>
              <a:xfrm>
                <a:off x="355956" y="8526512"/>
                <a:ext cx="914400" cy="276999"/>
              </a:xfrm>
              <a:prstGeom prst="roundRect">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Century Gothic" panose="020B0502020202020204" pitchFamily="34" charset="0"/>
                  </a:rPr>
                  <a:t>1,050mm</a:t>
                </a:r>
              </a:p>
            </p:txBody>
          </p:sp>
          <p:sp>
            <p:nvSpPr>
              <p:cNvPr id="13" name="Rounded Rectangle 48">
                <a:extLst>
                  <a:ext uri="{FF2B5EF4-FFF2-40B4-BE49-F238E27FC236}">
                    <a16:creationId xmlns:a16="http://schemas.microsoft.com/office/drawing/2014/main" id="{F518F337-3B1F-45EC-9F06-FD5997EDC0A3}"/>
                  </a:ext>
                </a:extLst>
              </p:cNvPr>
              <p:cNvSpPr/>
              <p:nvPr/>
            </p:nvSpPr>
            <p:spPr>
              <a:xfrm>
                <a:off x="1333418" y="8526512"/>
                <a:ext cx="914400" cy="276999"/>
              </a:xfrm>
              <a:prstGeom prst="roundRect">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Century Gothic" panose="020B0502020202020204" pitchFamily="34" charset="0"/>
                  </a:rPr>
                  <a:t>155mm</a:t>
                </a:r>
              </a:p>
            </p:txBody>
          </p:sp>
          <p:sp>
            <p:nvSpPr>
              <p:cNvPr id="14" name="Rounded Rectangle 49">
                <a:extLst>
                  <a:ext uri="{FF2B5EF4-FFF2-40B4-BE49-F238E27FC236}">
                    <a16:creationId xmlns:a16="http://schemas.microsoft.com/office/drawing/2014/main" id="{B4C68BDE-5904-4853-A3F6-AAF2A7FAB2DD}"/>
                  </a:ext>
                </a:extLst>
              </p:cNvPr>
              <p:cNvSpPr/>
              <p:nvPr/>
            </p:nvSpPr>
            <p:spPr>
              <a:xfrm>
                <a:off x="2310880" y="8526512"/>
                <a:ext cx="914400" cy="276999"/>
              </a:xfrm>
              <a:prstGeom prst="roundRect">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latin typeface="Century Gothic" panose="020B0502020202020204" pitchFamily="34" charset="0"/>
                  </a:rPr>
                  <a:t>165cm</a:t>
                </a:r>
              </a:p>
            </p:txBody>
          </p:sp>
        </p:grpSp>
      </p:grpSp>
    </p:spTree>
    <p:extLst>
      <p:ext uri="{BB962C8B-B14F-4D97-AF65-F5344CB8AC3E}">
        <p14:creationId xmlns:p14="http://schemas.microsoft.com/office/powerpoint/2010/main" val="1836741049"/>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0563C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KeywordTaxHTField xmlns="86144f90-c7b6-48d0-aae5-f5e9e48cc3df">
      <Terms xmlns="http://schemas.microsoft.com/office/infopath/2007/PartnerControls"/>
    </TaxKeywordTaxHTField>
    <_ip_UnifiedCompliancePolicyProperties xmlns="http://schemas.microsoft.com/sharepoint/v3" xsi:nil="true"/>
    <TaxCatchAll xmlns="86144f90-c7b6-48d0-aae5-f5e9e48cc3d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0FAF844F8D8A5418E98F34D21016ED8" ma:contentTypeVersion="19" ma:contentTypeDescription="Create a new document." ma:contentTypeScope="" ma:versionID="3d29b775ef167967bd9c847bebe9d0ad">
  <xsd:schema xmlns:xsd="http://www.w3.org/2001/XMLSchema" xmlns:xs="http://www.w3.org/2001/XMLSchema" xmlns:p="http://schemas.microsoft.com/office/2006/metadata/properties" xmlns:ns1="http://schemas.microsoft.com/sharepoint/v3" xmlns:ns2="86144f90-c7b6-48d0-aae5-f5e9e48cc3df" xmlns:ns3="0f0ae0ff-29c4-4766-b250-c1a9bee8d430" targetNamespace="http://schemas.microsoft.com/office/2006/metadata/properties" ma:root="true" ma:fieldsID="ae44e3ff1b865bfb29d0dffb97d6c4e1" ns1:_="" ns2:_="" ns3:_="">
    <xsd:import namespace="http://schemas.microsoft.com/sharepoint/v3"/>
    <xsd:import namespace="86144f90-c7b6-48d0-aae5-f5e9e48cc3df"/>
    <xsd:import namespace="0f0ae0ff-29c4-4766-b250-c1a9bee8d430"/>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2:TaxKeywordTaxHTField" minOccurs="0"/>
                <xsd:element ref="ns2:TaxCatchAll" minOccurs="0"/>
                <xsd:element ref="ns3:MediaServiceMetadata" minOccurs="0"/>
                <xsd:element ref="ns3:MediaServiceFastMetadata" minOccurs="0"/>
                <xsd:element ref="ns3:MediaServiceDateTaken" minOccurs="0"/>
                <xsd:element ref="ns3:MediaServiceAutoTags" minOccurs="0"/>
                <xsd:element ref="ns3:MediaServiceLocation" minOccurs="0"/>
                <xsd:element ref="ns1:_ip_UnifiedCompliancePolicyProperties" minOccurs="0"/>
                <xsd:element ref="ns1:_ip_UnifiedCompliancePolicyUIAc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description="" ma:hidden="true" ma:internalName="_ip_UnifiedCompliancePolicyProperties">
      <xsd:simpleType>
        <xsd:restriction base="dms:Note"/>
      </xsd:simpleType>
    </xsd:element>
    <xsd:element name="_ip_UnifiedCompliancePolicyUIAction" ma:index="21"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6144f90-c7b6-48d0-aae5-f5e9e48cc3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KeywordTaxHTField" ma:index="13"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14" nillable="true" ma:displayName="Taxonomy Catch All Column" ma:description="" ma:hidden="true" ma:list="{22ec0cf8-456d-4606-8852-2ed8c6b517f4}" ma:internalName="TaxCatchAll" ma:showField="CatchAllData" ma:web="86144f90-c7b6-48d0-aae5-f5e9e48cc3d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f0ae0ff-29c4-4766-b250-c1a9bee8d430" elementFormDefault="qualified">
    <xsd:import namespace="http://schemas.microsoft.com/office/2006/documentManagement/types"/>
    <xsd:import namespace="http://schemas.microsoft.com/office/infopath/2007/PartnerControls"/>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AutoTags" ma:index="18" nillable="true" ma:displayName="MediaServiceAutoTags" ma:description="" ma:internalName="MediaServiceAutoTags" ma:readOnly="true">
      <xsd:simpleType>
        <xsd:restriction base="dms:Text"/>
      </xsd:simpleType>
    </xsd:element>
    <xsd:element name="MediaServiceLocation" ma:index="19" nillable="true" ma:displayName="MediaServiceLocation" ma:description="" ma:internalName="MediaServiceLocation" ma:readOnly="true">
      <xsd:simpleType>
        <xsd:restriction base="dms:Text"/>
      </xsd:simpleType>
    </xsd:element>
    <xsd:element name="MediaServiceOCR" ma:index="22" nillable="true" ma:displayName="MediaServiceOCR" ma:internalName="MediaServiceOCR" ma:readOnly="true">
      <xsd:simpleType>
        <xsd:restriction base="dms:Note">
          <xsd:maxLength value="255"/>
        </xsd:restriction>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GenerationTime" ma:index="24" nillable="true" ma:displayName="MediaServiceGenerationTime" ma:hidden="true" ma:internalName="MediaServiceGenerationTime" ma:readOnly="true">
      <xsd:simpleType>
        <xsd:restriction base="dms:Text"/>
      </xsd:simpleType>
    </xsd:element>
    <xsd:element name="MediaServiceAutoKeyPoints" ma:index="25" nillable="true" ma:displayName="MediaServiceAutoKeyPoints" ma:hidden="true" ma:internalName="MediaServiceAutoKeyPoints" ma:readOnly="true">
      <xsd:simpleType>
        <xsd:restriction base="dms:Note"/>
      </xsd:simpleType>
    </xsd:element>
    <xsd:element name="MediaServiceKeyPoints" ma:index="2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EF8F11D-A449-4684-B8E0-461263A2E19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86144f90-c7b6-48d0-aae5-f5e9e48cc3df"/>
    <ds:schemaRef ds:uri="http://purl.org/dc/elements/1.1/"/>
    <ds:schemaRef ds:uri="http://schemas.microsoft.com/office/2006/metadata/properties"/>
    <ds:schemaRef ds:uri="http://schemas.microsoft.com/sharepoint/v3"/>
    <ds:schemaRef ds:uri="0f0ae0ff-29c4-4766-b250-c1a9bee8d430"/>
    <ds:schemaRef ds:uri="http://www.w3.org/XML/1998/namespace"/>
    <ds:schemaRef ds:uri="http://purl.org/dc/dcmitype/"/>
  </ds:schemaRefs>
</ds:datastoreItem>
</file>

<file path=customXml/itemProps2.xml><?xml version="1.0" encoding="utf-8"?>
<ds:datastoreItem xmlns:ds="http://schemas.openxmlformats.org/officeDocument/2006/customXml" ds:itemID="{8BE7001C-4FE1-4FF1-8D32-419BDEA7C0F6}">
  <ds:schemaRefs>
    <ds:schemaRef ds:uri="http://schemas.microsoft.com/sharepoint/v3/contenttype/forms"/>
  </ds:schemaRefs>
</ds:datastoreItem>
</file>

<file path=customXml/itemProps3.xml><?xml version="1.0" encoding="utf-8"?>
<ds:datastoreItem xmlns:ds="http://schemas.openxmlformats.org/officeDocument/2006/customXml" ds:itemID="{4A7414C3-3DA0-4DD5-AF71-3F26D12EF6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6144f90-c7b6-48d0-aae5-f5e9e48cc3df"/>
    <ds:schemaRef ds:uri="0f0ae0ff-29c4-4766-b250-c1a9bee8d4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2536</TotalTime>
  <Words>1084</Words>
  <Application>Microsoft Office PowerPoint</Application>
  <PresentationFormat>On-screen Show (4:3)</PresentationFormat>
  <Paragraphs>444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Sobol</dc:creator>
  <cp:lastModifiedBy>Kyle Tidswell-Brown</cp:lastModifiedBy>
  <cp:revision>48</cp:revision>
  <dcterms:created xsi:type="dcterms:W3CDTF">2018-03-17T10:08:43Z</dcterms:created>
  <dcterms:modified xsi:type="dcterms:W3CDTF">2020-02-18T14:33:52Z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0x01010060FAF844F8D8A5418E98F34D21016ED8</vt:lpwstr>
  </property>
  <property fmtid="{D5CDD505-2E9C-101B-9397-08002B2CF9AE}" pid="3" name="TaxKeyword">
    <vt:lpwstr/>
  </property>
</Properties>
</file>